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9" r:id="rId4"/>
    <p:sldId id="261" r:id="rId5"/>
    <p:sldId id="258" r:id="rId6"/>
    <p:sldId id="269" r:id="rId7"/>
    <p:sldId id="264" r:id="rId8"/>
    <p:sldId id="265" r:id="rId9"/>
    <p:sldId id="266" r:id="rId10"/>
    <p:sldId id="267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00C96F-39A1-4696-B3D2-91283565B155}">
          <p14:sldIdLst>
            <p14:sldId id="256"/>
            <p14:sldId id="257"/>
          </p14:sldIdLst>
        </p14:section>
        <p14:section name="Proposed Methods" id="{D23EA156-0B4D-4E82-B304-FE1186E53CE4}">
          <p14:sldIdLst>
            <p14:sldId id="259"/>
            <p14:sldId id="261"/>
            <p14:sldId id="258"/>
          </p14:sldIdLst>
        </p14:section>
        <p14:section name="Implementation" id="{B30A94ED-7140-4005-8E01-91F031D97C3F}">
          <p14:sldIdLst/>
        </p14:section>
        <p14:section name="Generator" id="{E26F2B0F-C771-4D39-9947-93C38D9E97A6}">
          <p14:sldIdLst>
            <p14:sldId id="269"/>
            <p14:sldId id="264"/>
            <p14:sldId id="265"/>
            <p14:sldId id="266"/>
            <p14:sldId id="267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044B0-6F97-A94C-AFA7-70D227F94FF3}" v="8" dt="2021-11-22T12:25:23.092"/>
    <p1510:client id="{4B977F54-6852-4DA0-BE6C-346B53E96CB0}" v="1509" dt="2021-11-22T12:04:41.395"/>
    <p1510:client id="{96CE0715-1AB2-490E-AA56-89C1DD6D6EF4}" v="78" dt="2021-11-21T18:42:29.8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B977F54-6852-4DA0-BE6C-346B53E96CB0}"/>
    <pc:docChg chg="addSld delSld modSld sldOrd modSection">
      <pc:chgData name="Guest User" userId="" providerId="Windows Live" clId="Web-{4B977F54-6852-4DA0-BE6C-346B53E96CB0}" dt="2021-11-22T12:04:41.395" v="1296"/>
      <pc:docMkLst>
        <pc:docMk/>
      </pc:docMkLst>
      <pc:sldChg chg="del">
        <pc:chgData name="Guest User" userId="" providerId="Windows Live" clId="Web-{4B977F54-6852-4DA0-BE6C-346B53E96CB0}" dt="2021-11-22T12:04:41.395" v="1296"/>
        <pc:sldMkLst>
          <pc:docMk/>
          <pc:sldMk cId="3289423689" sldId="263"/>
        </pc:sldMkLst>
      </pc:sldChg>
      <pc:sldChg chg="del">
        <pc:chgData name="Guest User" userId="" providerId="Windows Live" clId="Web-{4B977F54-6852-4DA0-BE6C-346B53E96CB0}" dt="2021-11-22T12:03:01.784" v="1280"/>
        <pc:sldMkLst>
          <pc:docMk/>
          <pc:sldMk cId="1236757487" sldId="268"/>
        </pc:sldMkLst>
      </pc:sldChg>
      <pc:sldChg chg="addSp modSp">
        <pc:chgData name="Guest User" userId="" providerId="Windows Live" clId="Web-{4B977F54-6852-4DA0-BE6C-346B53E96CB0}" dt="2021-11-22T11:26:39.218" v="409" actId="1076"/>
        <pc:sldMkLst>
          <pc:docMk/>
          <pc:sldMk cId="3162952018" sldId="270"/>
        </pc:sldMkLst>
        <pc:spChg chg="mod">
          <ac:chgData name="Guest User" userId="" providerId="Windows Live" clId="Web-{4B977F54-6852-4DA0-BE6C-346B53E96CB0}" dt="2021-11-22T11:26:08.608" v="404" actId="14100"/>
          <ac:spMkLst>
            <pc:docMk/>
            <pc:sldMk cId="3162952018" sldId="270"/>
            <ac:spMk id="3" creationId="{C2BEAA45-1E76-4C6C-B7C3-07A5BEC526F3}"/>
          </ac:spMkLst>
        </pc:spChg>
        <pc:picChg chg="add mod">
          <ac:chgData name="Guest User" userId="" providerId="Windows Live" clId="Web-{4B977F54-6852-4DA0-BE6C-346B53E96CB0}" dt="2021-11-22T11:26:39.218" v="409" actId="1076"/>
          <ac:picMkLst>
            <pc:docMk/>
            <pc:sldMk cId="3162952018" sldId="270"/>
            <ac:picMk id="2" creationId="{9C6F017C-3267-4D41-9783-69244C523B1E}"/>
          </ac:picMkLst>
        </pc:picChg>
      </pc:sldChg>
      <pc:sldChg chg="modSp ord">
        <pc:chgData name="Guest User" userId="" providerId="Windows Live" clId="Web-{4B977F54-6852-4DA0-BE6C-346B53E96CB0}" dt="2021-11-22T12:03:49.785" v="1295"/>
        <pc:sldMkLst>
          <pc:docMk/>
          <pc:sldMk cId="2221688864" sldId="271"/>
        </pc:sldMkLst>
        <pc:graphicFrameChg chg="modGraphic">
          <ac:chgData name="Guest User" userId="" providerId="Windows Live" clId="Web-{4B977F54-6852-4DA0-BE6C-346B53E96CB0}" dt="2021-11-22T12:03:43.863" v="1294" actId="20577"/>
          <ac:graphicFrameMkLst>
            <pc:docMk/>
            <pc:sldMk cId="2221688864" sldId="271"/>
            <ac:graphicFrameMk id="71" creationId="{152097CE-6627-44B4-8022-E9C1E31D7EC6}"/>
          </ac:graphicFrameMkLst>
        </pc:graphicFrameChg>
      </pc:sldChg>
      <pc:sldChg chg="modSp add ord replId">
        <pc:chgData name="Guest User" userId="" providerId="Windows Live" clId="Web-{4B977F54-6852-4DA0-BE6C-346B53E96CB0}" dt="2021-11-22T11:08:40.294" v="9" actId="20577"/>
        <pc:sldMkLst>
          <pc:docMk/>
          <pc:sldMk cId="3425562947" sldId="273"/>
        </pc:sldMkLst>
        <pc:spChg chg="mod">
          <ac:chgData name="Guest User" userId="" providerId="Windows Live" clId="Web-{4B977F54-6852-4DA0-BE6C-346B53E96CB0}" dt="2021-11-22T11:08:40.294" v="9" actId="20577"/>
          <ac:spMkLst>
            <pc:docMk/>
            <pc:sldMk cId="3425562947" sldId="273"/>
            <ac:spMk id="2" creationId="{BF3ADEFF-3E7B-4CBC-9297-1E73E1EDB33F}"/>
          </ac:spMkLst>
        </pc:spChg>
      </pc:sldChg>
      <pc:sldChg chg="addSp delSp modSp add ord replId">
        <pc:chgData name="Guest User" userId="" providerId="Windows Live" clId="Web-{4B977F54-6852-4DA0-BE6C-346B53E96CB0}" dt="2021-11-22T11:18:40.132" v="252" actId="20577"/>
        <pc:sldMkLst>
          <pc:docMk/>
          <pc:sldMk cId="2993166546" sldId="274"/>
        </pc:sldMkLst>
        <pc:spChg chg="mod">
          <ac:chgData name="Guest User" userId="" providerId="Windows Live" clId="Web-{4B977F54-6852-4DA0-BE6C-346B53E96CB0}" dt="2021-11-22T11:18:40.132" v="252" actId="20577"/>
          <ac:spMkLst>
            <pc:docMk/>
            <pc:sldMk cId="2993166546" sldId="274"/>
            <ac:spMk id="23" creationId="{6A3A9210-86A9-452A-BEB1-0A938278A45B}"/>
          </ac:spMkLst>
        </pc:spChg>
        <pc:picChg chg="add mod">
          <ac:chgData name="Guest User" userId="" providerId="Windows Live" clId="Web-{4B977F54-6852-4DA0-BE6C-346B53E96CB0}" dt="2021-11-22T11:15:59.113" v="249" actId="1076"/>
          <ac:picMkLst>
            <pc:docMk/>
            <pc:sldMk cId="2993166546" sldId="274"/>
            <ac:picMk id="2" creationId="{71FB7673-8733-4E4F-83F6-0AB6E1651F6E}"/>
          </ac:picMkLst>
        </pc:picChg>
        <pc:picChg chg="del">
          <ac:chgData name="Guest User" userId="" providerId="Windows Live" clId="Web-{4B977F54-6852-4DA0-BE6C-346B53E96CB0}" dt="2021-11-22T11:15:11.331" v="241"/>
          <ac:picMkLst>
            <pc:docMk/>
            <pc:sldMk cId="2993166546" sldId="274"/>
            <ac:picMk id="13" creationId="{3A3FA29B-C501-4034-899B-71407FD187DF}"/>
          </ac:picMkLst>
        </pc:picChg>
        <pc:picChg chg="del">
          <ac:chgData name="Guest User" userId="" providerId="Windows Live" clId="Web-{4B977F54-6852-4DA0-BE6C-346B53E96CB0}" dt="2021-11-22T11:15:12.222" v="242"/>
          <ac:picMkLst>
            <pc:docMk/>
            <pc:sldMk cId="2993166546" sldId="274"/>
            <ac:picMk id="24" creationId="{5ACDD44E-BA70-4730-8A31-7BD39696A0D7}"/>
          </ac:picMkLst>
        </pc:picChg>
      </pc:sldChg>
      <pc:sldChg chg="modSp new ord">
        <pc:chgData name="Guest User" userId="" providerId="Windows Live" clId="Web-{4B977F54-6852-4DA0-BE6C-346B53E96CB0}" dt="2021-11-22T11:27:27.062" v="417"/>
        <pc:sldMkLst>
          <pc:docMk/>
          <pc:sldMk cId="2920648451" sldId="275"/>
        </pc:sldMkLst>
        <pc:spChg chg="mod">
          <ac:chgData name="Guest User" userId="" providerId="Windows Live" clId="Web-{4B977F54-6852-4DA0-BE6C-346B53E96CB0}" dt="2021-11-22T11:27:18.406" v="416" actId="20577"/>
          <ac:spMkLst>
            <pc:docMk/>
            <pc:sldMk cId="2920648451" sldId="275"/>
            <ac:spMk id="2" creationId="{A8CFDEF4-F451-4061-89BA-37EE69426EB7}"/>
          </ac:spMkLst>
        </pc:spChg>
      </pc:sldChg>
      <pc:sldChg chg="addSp delSp modSp add ord replId">
        <pc:chgData name="Guest User" userId="" providerId="Windows Live" clId="Web-{4B977F54-6852-4DA0-BE6C-346B53E96CB0}" dt="2021-11-22T11:49:06.302" v="1045" actId="20577"/>
        <pc:sldMkLst>
          <pc:docMk/>
          <pc:sldMk cId="2203630141" sldId="276"/>
        </pc:sldMkLst>
        <pc:spChg chg="add del mod">
          <ac:chgData name="Guest User" userId="" providerId="Windows Live" clId="Web-{4B977F54-6852-4DA0-BE6C-346B53E96CB0}" dt="2021-11-22T11:46:24.253" v="896"/>
          <ac:spMkLst>
            <pc:docMk/>
            <pc:sldMk cId="2203630141" sldId="276"/>
            <ac:spMk id="5" creationId="{97D71B7C-873E-46D8-8853-D3CF2AA7CE52}"/>
          </ac:spMkLst>
        </pc:spChg>
        <pc:spChg chg="add mod">
          <ac:chgData name="Guest User" userId="" providerId="Windows Live" clId="Web-{4B977F54-6852-4DA0-BE6C-346B53E96CB0}" dt="2021-11-22T11:49:06.302" v="1045" actId="20577"/>
          <ac:spMkLst>
            <pc:docMk/>
            <pc:sldMk cId="2203630141" sldId="276"/>
            <ac:spMk id="6" creationId="{D282463A-3714-4FB0-983C-54E16EEA1068}"/>
          </ac:spMkLst>
        </pc:spChg>
        <pc:spChg chg="del mod">
          <ac:chgData name="Guest User" userId="" providerId="Windows Live" clId="Web-{4B977F54-6852-4DA0-BE6C-346B53E96CB0}" dt="2021-11-22T11:27:59.203" v="421"/>
          <ac:spMkLst>
            <pc:docMk/>
            <pc:sldMk cId="2203630141" sldId="276"/>
            <ac:spMk id="19" creationId="{2F2C9809-2B1A-42DB-837A-B8D52E0ECEDA}"/>
          </ac:spMkLst>
        </pc:spChg>
        <pc:spChg chg="mod">
          <ac:chgData name="Guest User" userId="" providerId="Windows Live" clId="Web-{4B977F54-6852-4DA0-BE6C-346B53E96CB0}" dt="2021-11-22T11:46:11.909" v="890" actId="20577"/>
          <ac:spMkLst>
            <pc:docMk/>
            <pc:sldMk cId="2203630141" sldId="276"/>
            <ac:spMk id="23" creationId="{6A3A9210-86A9-452A-BEB1-0A938278A45B}"/>
          </ac:spMkLst>
        </pc:spChg>
        <pc:picChg chg="del">
          <ac:chgData name="Guest User" userId="" providerId="Windows Live" clId="Web-{4B977F54-6852-4DA0-BE6C-346B53E96CB0}" dt="2021-11-22T11:28:05.547" v="423"/>
          <ac:picMkLst>
            <pc:docMk/>
            <pc:sldMk cId="2203630141" sldId="276"/>
            <ac:picMk id="2" creationId="{71FB7673-8733-4E4F-83F6-0AB6E1651F6E}"/>
          </ac:picMkLst>
        </pc:picChg>
        <pc:picChg chg="add del mod">
          <ac:chgData name="Guest User" userId="" providerId="Windows Live" clId="Web-{4B977F54-6852-4DA0-BE6C-346B53E96CB0}" dt="2021-11-22T11:35:47.508" v="658"/>
          <ac:picMkLst>
            <pc:docMk/>
            <pc:sldMk cId="2203630141" sldId="276"/>
            <ac:picMk id="3" creationId="{45A410D7-29E2-4F90-8AD0-B3FFCAB6FCBD}"/>
          </ac:picMkLst>
        </pc:picChg>
        <pc:picChg chg="add mod">
          <ac:chgData name="Guest User" userId="" providerId="Windows Live" clId="Web-{4B977F54-6852-4DA0-BE6C-346B53E96CB0}" dt="2021-11-22T11:42:48.577" v="812" actId="1076"/>
          <ac:picMkLst>
            <pc:docMk/>
            <pc:sldMk cId="2203630141" sldId="276"/>
            <ac:picMk id="4" creationId="{267F8BB4-100A-48C0-9CFE-CFB9F82B04DB}"/>
          </ac:picMkLst>
        </pc:picChg>
      </pc:sldChg>
      <pc:sldChg chg="addSp delSp modSp add replId">
        <pc:chgData name="Guest User" userId="" providerId="Windows Live" clId="Web-{4B977F54-6852-4DA0-BE6C-346B53E96CB0}" dt="2021-11-22T11:49:19.146" v="1047" actId="20577"/>
        <pc:sldMkLst>
          <pc:docMk/>
          <pc:sldMk cId="2168291825" sldId="277"/>
        </pc:sldMkLst>
        <pc:spChg chg="add del mod">
          <ac:chgData name="Guest User" userId="" providerId="Windows Live" clId="Web-{4B977F54-6852-4DA0-BE6C-346B53E96CB0}" dt="2021-11-22T11:37:50.854" v="734"/>
          <ac:spMkLst>
            <pc:docMk/>
            <pc:sldMk cId="2168291825" sldId="277"/>
            <ac:spMk id="3" creationId="{B2FC9B80-E7C0-4030-8A5D-825A70DF7299}"/>
          </ac:spMkLst>
        </pc:spChg>
        <pc:spChg chg="add mod">
          <ac:chgData name="Guest User" userId="" providerId="Windows Live" clId="Web-{4B977F54-6852-4DA0-BE6C-346B53E96CB0}" dt="2021-11-22T11:42:15.670" v="798" actId="1076"/>
          <ac:spMkLst>
            <pc:docMk/>
            <pc:sldMk cId="2168291825" sldId="277"/>
            <ac:spMk id="8" creationId="{9BB77480-1DA7-473A-965D-43D0FCCB7708}"/>
          </ac:spMkLst>
        </pc:spChg>
        <pc:spChg chg="add mod">
          <ac:chgData name="Guest User" userId="" providerId="Windows Live" clId="Web-{4B977F54-6852-4DA0-BE6C-346B53E96CB0}" dt="2021-11-22T11:49:19.146" v="1047" actId="20577"/>
          <ac:spMkLst>
            <pc:docMk/>
            <pc:sldMk cId="2168291825" sldId="277"/>
            <ac:spMk id="11" creationId="{BC333E07-CD17-4DBF-AF2F-860F2BB65E94}"/>
          </ac:spMkLst>
        </pc:spChg>
        <pc:spChg chg="add mod">
          <ac:chgData name="Guest User" userId="" providerId="Windows Live" clId="Web-{4B977F54-6852-4DA0-BE6C-346B53E96CB0}" dt="2021-11-22T11:42:31.327" v="809" actId="20577"/>
          <ac:spMkLst>
            <pc:docMk/>
            <pc:sldMk cId="2168291825" sldId="277"/>
            <ac:spMk id="12" creationId="{74359D3E-B66A-4D59-8539-2CB275F86E1B}"/>
          </ac:spMkLst>
        </pc:spChg>
        <pc:spChg chg="del mod">
          <ac:chgData name="Guest User" userId="" providerId="Windows Live" clId="Web-{4B977F54-6852-4DA0-BE6C-346B53E96CB0}" dt="2021-11-22T11:37:17.900" v="733"/>
          <ac:spMkLst>
            <pc:docMk/>
            <pc:sldMk cId="2168291825" sldId="277"/>
            <ac:spMk id="23" creationId="{6A3A9210-86A9-452A-BEB1-0A938278A45B}"/>
          </ac:spMkLst>
        </pc:spChg>
        <pc:picChg chg="del">
          <ac:chgData name="Guest User" userId="" providerId="Windows Live" clId="Web-{4B977F54-6852-4DA0-BE6C-346B53E96CB0}" dt="2021-11-22T11:37:13.166" v="730"/>
          <ac:picMkLst>
            <pc:docMk/>
            <pc:sldMk cId="2168291825" sldId="277"/>
            <ac:picMk id="4" creationId="{267F8BB4-100A-48C0-9CFE-CFB9F82B04DB}"/>
          </ac:picMkLst>
        </pc:picChg>
        <pc:picChg chg="add mod ord">
          <ac:chgData name="Guest User" userId="" providerId="Windows Live" clId="Web-{4B977F54-6852-4DA0-BE6C-346B53E96CB0}" dt="2021-11-22T11:38:41.667" v="750" actId="1076"/>
          <ac:picMkLst>
            <pc:docMk/>
            <pc:sldMk cId="2168291825" sldId="277"/>
            <ac:picMk id="5" creationId="{9BB54E29-B856-4C7A-B266-C91CC219B0B5}"/>
          </ac:picMkLst>
        </pc:picChg>
        <pc:picChg chg="add mod">
          <ac:chgData name="Guest User" userId="" providerId="Windows Live" clId="Web-{4B977F54-6852-4DA0-BE6C-346B53E96CB0}" dt="2021-11-22T11:38:50.011" v="755" actId="1076"/>
          <ac:picMkLst>
            <pc:docMk/>
            <pc:sldMk cId="2168291825" sldId="277"/>
            <ac:picMk id="6" creationId="{770D57AC-9C14-4668-A197-515AA18CDA18}"/>
          </ac:picMkLst>
        </pc:picChg>
        <pc:picChg chg="add mod">
          <ac:chgData name="Guest User" userId="" providerId="Windows Live" clId="Web-{4B977F54-6852-4DA0-BE6C-346B53E96CB0}" dt="2021-11-22T11:39:00.995" v="761" actId="14100"/>
          <ac:picMkLst>
            <pc:docMk/>
            <pc:sldMk cId="2168291825" sldId="277"/>
            <ac:picMk id="7" creationId="{6D06A2FC-D80A-4249-84D7-B7F38D061B9C}"/>
          </ac:picMkLst>
        </pc:picChg>
        <pc:picChg chg="add del mod">
          <ac:chgData name="Guest User" userId="" providerId="Windows Live" clId="Web-{4B977F54-6852-4DA0-BE6C-346B53E96CB0}" dt="2021-11-22T11:41:11.091" v="766"/>
          <ac:picMkLst>
            <pc:docMk/>
            <pc:sldMk cId="2168291825" sldId="277"/>
            <ac:picMk id="9" creationId="{FF84041A-C3FB-4AF6-AC49-399E42D094B9}"/>
          </ac:picMkLst>
        </pc:picChg>
        <pc:picChg chg="add del mod">
          <ac:chgData name="Guest User" userId="" providerId="Windows Live" clId="Web-{4B977F54-6852-4DA0-BE6C-346B53E96CB0}" dt="2021-11-22T11:41:17.185" v="768"/>
          <ac:picMkLst>
            <pc:docMk/>
            <pc:sldMk cId="2168291825" sldId="277"/>
            <ac:picMk id="10" creationId="{30B8858E-7B9B-4DB9-8988-53C642F0C499}"/>
          </ac:picMkLst>
        </pc:picChg>
      </pc:sldChg>
      <pc:sldChg chg="new del">
        <pc:chgData name="Guest User" userId="" providerId="Windows Live" clId="Web-{4B977F54-6852-4DA0-BE6C-346B53E96CB0}" dt="2021-11-22T11:37:08.619" v="728"/>
        <pc:sldMkLst>
          <pc:docMk/>
          <pc:sldMk cId="2998271858" sldId="277"/>
        </pc:sldMkLst>
      </pc:sldChg>
      <pc:sldChg chg="addSp delSp modSp add replId">
        <pc:chgData name="Guest User" userId="" providerId="Windows Live" clId="Web-{4B977F54-6852-4DA0-BE6C-346B53E96CB0}" dt="2021-11-22T11:53:05.197" v="1085" actId="14100"/>
        <pc:sldMkLst>
          <pc:docMk/>
          <pc:sldMk cId="2597713680" sldId="278"/>
        </pc:sldMkLst>
        <pc:spChg chg="mod">
          <ac:chgData name="Guest User" userId="" providerId="Windows Live" clId="Web-{4B977F54-6852-4DA0-BE6C-346B53E96CB0}" dt="2021-11-22T11:52:35.227" v="1076" actId="1076"/>
          <ac:spMkLst>
            <pc:docMk/>
            <pc:sldMk cId="2597713680" sldId="278"/>
            <ac:spMk id="8" creationId="{9BB77480-1DA7-473A-965D-43D0FCCB7708}"/>
          </ac:spMkLst>
        </pc:spChg>
        <pc:spChg chg="add del mod">
          <ac:chgData name="Guest User" userId="" providerId="Windows Live" clId="Web-{4B977F54-6852-4DA0-BE6C-346B53E96CB0}" dt="2021-11-22T11:52:00.571" v="1064"/>
          <ac:spMkLst>
            <pc:docMk/>
            <pc:sldMk cId="2597713680" sldId="278"/>
            <ac:spMk id="9" creationId="{5D4B3FB7-3666-4260-8D9B-686104D6D845}"/>
          </ac:spMkLst>
        </pc:spChg>
        <pc:spChg chg="mod">
          <ac:chgData name="Guest User" userId="" providerId="Windows Live" clId="Web-{4B977F54-6852-4DA0-BE6C-346B53E96CB0}" dt="2021-11-22T11:51:39.492" v="1061" actId="1076"/>
          <ac:spMkLst>
            <pc:docMk/>
            <pc:sldMk cId="2597713680" sldId="278"/>
            <ac:spMk id="11" creationId="{BC333E07-CD17-4DBF-AF2F-860F2BB65E94}"/>
          </ac:spMkLst>
        </pc:spChg>
        <pc:spChg chg="mod">
          <ac:chgData name="Guest User" userId="" providerId="Windows Live" clId="Web-{4B977F54-6852-4DA0-BE6C-346B53E96CB0}" dt="2021-11-22T11:50:15.663" v="1058" actId="1076"/>
          <ac:spMkLst>
            <pc:docMk/>
            <pc:sldMk cId="2597713680" sldId="278"/>
            <ac:spMk id="12" creationId="{74359D3E-B66A-4D59-8539-2CB275F86E1B}"/>
          </ac:spMkLst>
        </pc:spChg>
        <pc:spChg chg="add del mod">
          <ac:chgData name="Guest User" userId="" providerId="Windows Live" clId="Web-{4B977F54-6852-4DA0-BE6C-346B53E96CB0}" dt="2021-11-22T11:52:19.696" v="1069"/>
          <ac:spMkLst>
            <pc:docMk/>
            <pc:sldMk cId="2597713680" sldId="278"/>
            <ac:spMk id="13" creationId="{9E55CD9E-9615-418C-8496-431B5C5E0472}"/>
          </ac:spMkLst>
        </pc:spChg>
        <pc:picChg chg="add mod">
          <ac:chgData name="Guest User" userId="" providerId="Windows Live" clId="Web-{4B977F54-6852-4DA0-BE6C-346B53E96CB0}" dt="2021-11-22T11:53:05.197" v="1085" actId="14100"/>
          <ac:picMkLst>
            <pc:docMk/>
            <pc:sldMk cId="2597713680" sldId="278"/>
            <ac:picMk id="2" creationId="{2BF4A31B-049A-4D96-B1BD-73F82F8B7C3E}"/>
          </ac:picMkLst>
        </pc:picChg>
        <pc:picChg chg="add mod">
          <ac:chgData name="Guest User" userId="" providerId="Windows Live" clId="Web-{4B977F54-6852-4DA0-BE6C-346B53E96CB0}" dt="2021-11-22T11:52:52.025" v="1080" actId="1076"/>
          <ac:picMkLst>
            <pc:docMk/>
            <pc:sldMk cId="2597713680" sldId="278"/>
            <ac:picMk id="3" creationId="{9058C9C8-103C-4DD0-A4D5-4BE87980B62F}"/>
          </ac:picMkLst>
        </pc:picChg>
        <pc:picChg chg="add del">
          <ac:chgData name="Guest User" userId="" providerId="Windows Live" clId="Web-{4B977F54-6852-4DA0-BE6C-346B53E96CB0}" dt="2021-11-22T11:52:07.321" v="1065"/>
          <ac:picMkLst>
            <pc:docMk/>
            <pc:sldMk cId="2597713680" sldId="278"/>
            <ac:picMk id="5" creationId="{9BB54E29-B856-4C7A-B266-C91CC219B0B5}"/>
          </ac:picMkLst>
        </pc:picChg>
        <pc:picChg chg="del">
          <ac:chgData name="Guest User" userId="" providerId="Windows Live" clId="Web-{4B977F54-6852-4DA0-BE6C-346B53E96CB0}" dt="2021-11-22T11:51:34.945" v="1060"/>
          <ac:picMkLst>
            <pc:docMk/>
            <pc:sldMk cId="2597713680" sldId="278"/>
            <ac:picMk id="6" creationId="{770D57AC-9C14-4668-A197-515AA18CDA18}"/>
          </ac:picMkLst>
        </pc:picChg>
        <pc:picChg chg="del">
          <ac:chgData name="Guest User" userId="" providerId="Windows Live" clId="Web-{4B977F54-6852-4DA0-BE6C-346B53E96CB0}" dt="2021-11-22T11:49:45.381" v="1049"/>
          <ac:picMkLst>
            <pc:docMk/>
            <pc:sldMk cId="2597713680" sldId="278"/>
            <ac:picMk id="7" creationId="{6D06A2FC-D80A-4249-84D7-B7F38D061B9C}"/>
          </ac:picMkLst>
        </pc:picChg>
        <pc:picChg chg="add mod">
          <ac:chgData name="Guest User" userId="" providerId="Windows Live" clId="Web-{4B977F54-6852-4DA0-BE6C-346B53E96CB0}" dt="2021-11-22T11:53:01.462" v="1084" actId="1076"/>
          <ac:picMkLst>
            <pc:docMk/>
            <pc:sldMk cId="2597713680" sldId="278"/>
            <ac:picMk id="14" creationId="{7A343AC7-2EC9-4DB5-9BA8-AE70795FD9F5}"/>
          </ac:picMkLst>
        </pc:picChg>
      </pc:sldChg>
      <pc:sldChg chg="addSp delSp modSp add replId">
        <pc:chgData name="Guest User" userId="" providerId="Windows Live" clId="Web-{4B977F54-6852-4DA0-BE6C-346B53E96CB0}" dt="2021-11-22T11:59:11.468" v="1213" actId="14100"/>
        <pc:sldMkLst>
          <pc:docMk/>
          <pc:sldMk cId="959997044" sldId="279"/>
        </pc:sldMkLst>
        <pc:spChg chg="mod">
          <ac:chgData name="Guest User" userId="" providerId="Windows Live" clId="Web-{4B977F54-6852-4DA0-BE6C-346B53E96CB0}" dt="2021-11-22T11:57:36.529" v="1156" actId="1076"/>
          <ac:spMkLst>
            <pc:docMk/>
            <pc:sldMk cId="959997044" sldId="279"/>
            <ac:spMk id="8" creationId="{9BB77480-1DA7-473A-965D-43D0FCCB7708}"/>
          </ac:spMkLst>
        </pc:spChg>
        <pc:spChg chg="del mod">
          <ac:chgData name="Guest User" userId="" providerId="Windows Live" clId="Web-{4B977F54-6852-4DA0-BE6C-346B53E96CB0}" dt="2021-11-22T11:56:14.247" v="1131"/>
          <ac:spMkLst>
            <pc:docMk/>
            <pc:sldMk cId="959997044" sldId="279"/>
            <ac:spMk id="11" creationId="{BC333E07-CD17-4DBF-AF2F-860F2BB65E94}"/>
          </ac:spMkLst>
        </pc:spChg>
        <pc:spChg chg="del mod">
          <ac:chgData name="Guest User" userId="" providerId="Windows Live" clId="Web-{4B977F54-6852-4DA0-BE6C-346B53E96CB0}" dt="2021-11-22T11:56:12.700" v="1130"/>
          <ac:spMkLst>
            <pc:docMk/>
            <pc:sldMk cId="959997044" sldId="279"/>
            <ac:spMk id="12" creationId="{74359D3E-B66A-4D59-8539-2CB275F86E1B}"/>
          </ac:spMkLst>
        </pc:spChg>
        <pc:spChg chg="add mod">
          <ac:chgData name="Guest User" userId="" providerId="Windows Live" clId="Web-{4B977F54-6852-4DA0-BE6C-346B53E96CB0}" dt="2021-11-22T11:58:11.092" v="1183" actId="20577"/>
          <ac:spMkLst>
            <pc:docMk/>
            <pc:sldMk cId="959997044" sldId="279"/>
            <ac:spMk id="13" creationId="{BD3A8619-BB7F-4E9B-8483-99777B4B8209}"/>
          </ac:spMkLst>
        </pc:spChg>
        <pc:spChg chg="add mod">
          <ac:chgData name="Guest User" userId="" providerId="Windows Live" clId="Web-{4B977F54-6852-4DA0-BE6C-346B53E96CB0}" dt="2021-11-22T11:58:47.812" v="1207" actId="1076"/>
          <ac:spMkLst>
            <pc:docMk/>
            <pc:sldMk cId="959997044" sldId="279"/>
            <ac:spMk id="16" creationId="{97309225-FD6C-4BF9-B832-0B678A6256E7}"/>
          </ac:spMkLst>
        </pc:spChg>
        <pc:picChg chg="del">
          <ac:chgData name="Guest User" userId="" providerId="Windows Live" clId="Web-{4B977F54-6852-4DA0-BE6C-346B53E96CB0}" dt="2021-11-22T11:53:31.072" v="1088"/>
          <ac:picMkLst>
            <pc:docMk/>
            <pc:sldMk cId="959997044" sldId="279"/>
            <ac:picMk id="2" creationId="{2BF4A31B-049A-4D96-B1BD-73F82F8B7C3E}"/>
          </ac:picMkLst>
        </pc:picChg>
        <pc:picChg chg="del">
          <ac:chgData name="Guest User" userId="" providerId="Windows Live" clId="Web-{4B977F54-6852-4DA0-BE6C-346B53E96CB0}" dt="2021-11-22T11:53:56.916" v="1097"/>
          <ac:picMkLst>
            <pc:docMk/>
            <pc:sldMk cId="959997044" sldId="279"/>
            <ac:picMk id="3" creationId="{9058C9C8-103C-4DD0-A4D5-4BE87980B62F}"/>
          </ac:picMkLst>
        </pc:picChg>
        <pc:picChg chg="add del mod">
          <ac:chgData name="Guest User" userId="" providerId="Windows Live" clId="Web-{4B977F54-6852-4DA0-BE6C-346B53E96CB0}" dt="2021-11-22T11:55:34.090" v="1119"/>
          <ac:picMkLst>
            <pc:docMk/>
            <pc:sldMk cId="959997044" sldId="279"/>
            <ac:picMk id="4" creationId="{C5583BF3-98A8-4204-8661-1163828D9AA7}"/>
          </ac:picMkLst>
        </pc:picChg>
        <pc:picChg chg="add del mod">
          <ac:chgData name="Guest User" userId="" providerId="Windows Live" clId="Web-{4B977F54-6852-4DA0-BE6C-346B53E96CB0}" dt="2021-11-22T11:56:06.106" v="1126"/>
          <ac:picMkLst>
            <pc:docMk/>
            <pc:sldMk cId="959997044" sldId="279"/>
            <ac:picMk id="5" creationId="{D5CCFC30-4EFF-4A1E-8C4A-DDDB0C0A8AAA}"/>
          </ac:picMkLst>
        </pc:picChg>
        <pc:picChg chg="add del mod">
          <ac:chgData name="Guest User" userId="" providerId="Windows Live" clId="Web-{4B977F54-6852-4DA0-BE6C-346B53E96CB0}" dt="2021-11-22T11:56:10.106" v="1128"/>
          <ac:picMkLst>
            <pc:docMk/>
            <pc:sldMk cId="959997044" sldId="279"/>
            <ac:picMk id="6" creationId="{A4DB7838-7690-4F6F-890F-FA2E94CB57FF}"/>
          </ac:picMkLst>
        </pc:picChg>
        <pc:picChg chg="add del mod">
          <ac:chgData name="Guest User" userId="" providerId="Windows Live" clId="Web-{4B977F54-6852-4DA0-BE6C-346B53E96CB0}" dt="2021-11-22T11:56:28.528" v="1136"/>
          <ac:picMkLst>
            <pc:docMk/>
            <pc:sldMk cId="959997044" sldId="279"/>
            <ac:picMk id="7" creationId="{DB643D03-2FB2-4FEE-A2E9-347446D6F785}"/>
          </ac:picMkLst>
        </pc:picChg>
        <pc:picChg chg="add del mod">
          <ac:chgData name="Guest User" userId="" providerId="Windows Live" clId="Web-{4B977F54-6852-4DA0-BE6C-346B53E96CB0}" dt="2021-11-22T11:57:32.342" v="1155"/>
          <ac:picMkLst>
            <pc:docMk/>
            <pc:sldMk cId="959997044" sldId="279"/>
            <ac:picMk id="9" creationId="{2CDAAB2F-46C6-47E5-B2D7-1CB3BC4B0E33}"/>
          </ac:picMkLst>
        </pc:picChg>
        <pc:picChg chg="add mod">
          <ac:chgData name="Guest User" userId="" providerId="Windows Live" clId="Web-{4B977F54-6852-4DA0-BE6C-346B53E96CB0}" dt="2021-11-22T11:58:33.233" v="1192" actId="14100"/>
          <ac:picMkLst>
            <pc:docMk/>
            <pc:sldMk cId="959997044" sldId="279"/>
            <ac:picMk id="10" creationId="{19BED8A0-2EEB-44E4-A8C5-7B6BE7429CE4}"/>
          </ac:picMkLst>
        </pc:picChg>
        <pc:picChg chg="del mod">
          <ac:chgData name="Guest User" userId="" providerId="Windows Live" clId="Web-{4B977F54-6852-4DA0-BE6C-346B53E96CB0}" dt="2021-11-22T11:53:56.057" v="1096"/>
          <ac:picMkLst>
            <pc:docMk/>
            <pc:sldMk cId="959997044" sldId="279"/>
            <ac:picMk id="14" creationId="{7A343AC7-2EC9-4DB5-9BA8-AE70795FD9F5}"/>
          </ac:picMkLst>
        </pc:picChg>
        <pc:picChg chg="add mod">
          <ac:chgData name="Guest User" userId="" providerId="Windows Live" clId="Web-{4B977F54-6852-4DA0-BE6C-346B53E96CB0}" dt="2021-11-22T11:58:27.936" v="1190" actId="1076"/>
          <ac:picMkLst>
            <pc:docMk/>
            <pc:sldMk cId="959997044" sldId="279"/>
            <ac:picMk id="15" creationId="{0D79B202-1A04-4260-9ED3-CE598D6399E4}"/>
          </ac:picMkLst>
        </pc:picChg>
        <pc:picChg chg="add mod">
          <ac:chgData name="Guest User" userId="" providerId="Windows Live" clId="Web-{4B977F54-6852-4DA0-BE6C-346B53E96CB0}" dt="2021-11-22T11:59:11.468" v="1213" actId="14100"/>
          <ac:picMkLst>
            <pc:docMk/>
            <pc:sldMk cId="959997044" sldId="279"/>
            <ac:picMk id="17" creationId="{64F2DF69-F88A-453A-879C-E76E3B9B9CB7}"/>
          </ac:picMkLst>
        </pc:picChg>
      </pc:sldChg>
      <pc:sldChg chg="addSp delSp modSp add replId">
        <pc:chgData name="Guest User" userId="" providerId="Windows Live" clId="Web-{4B977F54-6852-4DA0-BE6C-346B53E96CB0}" dt="2021-11-22T12:02:45.675" v="1279"/>
        <pc:sldMkLst>
          <pc:docMk/>
          <pc:sldMk cId="3174752092" sldId="280"/>
        </pc:sldMkLst>
        <pc:spChg chg="add mod">
          <ac:chgData name="Guest User" userId="" providerId="Windows Live" clId="Web-{4B977F54-6852-4DA0-BE6C-346B53E96CB0}" dt="2021-11-22T12:01:13.861" v="1247" actId="1076"/>
          <ac:spMkLst>
            <pc:docMk/>
            <pc:sldMk cId="3174752092" sldId="280"/>
            <ac:spMk id="6" creationId="{159DD5BA-A37D-4BAE-9168-1ADDB58F8CC2}"/>
          </ac:spMkLst>
        </pc:spChg>
        <pc:spChg chg="add mod">
          <ac:chgData name="Guest User" userId="" providerId="Windows Live" clId="Web-{4B977F54-6852-4DA0-BE6C-346B53E96CB0}" dt="2021-11-22T12:01:25.830" v="1255" actId="1076"/>
          <ac:spMkLst>
            <pc:docMk/>
            <pc:sldMk cId="3174752092" sldId="280"/>
            <ac:spMk id="7" creationId="{52B467C3-6171-40AC-AA27-DE551613FB70}"/>
          </ac:spMkLst>
        </pc:spChg>
        <pc:spChg chg="del mod">
          <ac:chgData name="Guest User" userId="" providerId="Windows Live" clId="Web-{4B977F54-6852-4DA0-BE6C-346B53E96CB0}" dt="2021-11-22T11:57:03.669" v="1148"/>
          <ac:spMkLst>
            <pc:docMk/>
            <pc:sldMk cId="3174752092" sldId="280"/>
            <ac:spMk id="8" creationId="{9BB77480-1DA7-473A-965D-43D0FCCB7708}"/>
          </ac:spMkLst>
        </pc:spChg>
        <pc:spChg chg="add mod">
          <ac:chgData name="Guest User" userId="" providerId="Windows Live" clId="Web-{4B977F54-6852-4DA0-BE6C-346B53E96CB0}" dt="2021-11-22T12:01:49.611" v="1271" actId="1076"/>
          <ac:spMkLst>
            <pc:docMk/>
            <pc:sldMk cId="3174752092" sldId="280"/>
            <ac:spMk id="10" creationId="{3BEF73D7-B60A-4FCB-8B18-3E01E06BA1DD}"/>
          </ac:spMkLst>
        </pc:spChg>
        <pc:picChg chg="add del mod">
          <ac:chgData name="Guest User" userId="" providerId="Windows Live" clId="Web-{4B977F54-6852-4DA0-BE6C-346B53E96CB0}" dt="2021-11-22T11:57:30.045" v="1154"/>
          <ac:picMkLst>
            <pc:docMk/>
            <pc:sldMk cId="3174752092" sldId="280"/>
            <ac:picMk id="2" creationId="{9A9D94FA-BD8E-4C2C-BB56-A6564F57E957}"/>
          </ac:picMkLst>
        </pc:picChg>
        <pc:picChg chg="add mod modCrop">
          <ac:chgData name="Guest User" userId="" providerId="Windows Live" clId="Web-{4B977F54-6852-4DA0-BE6C-346B53E96CB0}" dt="2021-11-22T12:02:45.675" v="1279"/>
          <ac:picMkLst>
            <pc:docMk/>
            <pc:sldMk cId="3174752092" sldId="280"/>
            <ac:picMk id="3" creationId="{93D8C636-70EF-42DB-AA3F-0EEACFC3E955}"/>
          </ac:picMkLst>
        </pc:picChg>
        <pc:picChg chg="add mod modCrop">
          <ac:chgData name="Guest User" userId="" providerId="Windows Live" clId="Web-{4B977F54-6852-4DA0-BE6C-346B53E96CB0}" dt="2021-11-22T12:02:29.128" v="1277"/>
          <ac:picMkLst>
            <pc:docMk/>
            <pc:sldMk cId="3174752092" sldId="280"/>
            <ac:picMk id="4" creationId="{65D2DE2C-7107-4311-8F0C-ED160FD97B18}"/>
          </ac:picMkLst>
        </pc:picChg>
        <pc:picChg chg="add mod">
          <ac:chgData name="Guest User" userId="" providerId="Windows Live" clId="Web-{4B977F54-6852-4DA0-BE6C-346B53E96CB0}" dt="2021-11-22T12:00:36.298" v="1232" actId="1076"/>
          <ac:picMkLst>
            <pc:docMk/>
            <pc:sldMk cId="3174752092" sldId="280"/>
            <ac:picMk id="5" creationId="{9A544FF3-3AA8-4FB0-837F-9481D67C6A7B}"/>
          </ac:picMkLst>
        </pc:picChg>
        <pc:picChg chg="del">
          <ac:chgData name="Guest User" userId="" providerId="Windows Live" clId="Web-{4B977F54-6852-4DA0-BE6C-346B53E96CB0}" dt="2021-11-22T11:56:56.466" v="1146"/>
          <ac:picMkLst>
            <pc:docMk/>
            <pc:sldMk cId="3174752092" sldId="280"/>
            <ac:picMk id="9" creationId="{2CDAAB2F-46C6-47E5-B2D7-1CB3BC4B0E33}"/>
          </ac:picMkLst>
        </pc:picChg>
      </pc:sldChg>
    </pc:docChg>
  </pc:docChgLst>
  <pc:docChgLst>
    <pc:chgData name="Ayan Agrawal" userId="f2e29a6975f5aa14" providerId="LiveId" clId="{96CE0715-1AB2-490E-AA56-89C1DD6D6EF4}"/>
    <pc:docChg chg="undo redo custSel addSld delSld modSld sldOrd addSection modSection">
      <pc:chgData name="Ayan Agrawal" userId="f2e29a6975f5aa14" providerId="LiveId" clId="{96CE0715-1AB2-490E-AA56-89C1DD6D6EF4}" dt="2021-11-21T18:46:23.195" v="2308" actId="20577"/>
      <pc:docMkLst>
        <pc:docMk/>
      </pc:docMkLst>
      <pc:sldChg chg="addSp delSp modSp mod addAnim delAnim setClrOvrMap">
        <pc:chgData name="Ayan Agrawal" userId="f2e29a6975f5aa14" providerId="LiveId" clId="{96CE0715-1AB2-490E-AA56-89C1DD6D6EF4}" dt="2021-11-21T18:31:27.409" v="2034" actId="113"/>
        <pc:sldMkLst>
          <pc:docMk/>
          <pc:sldMk cId="3512404423" sldId="256"/>
        </pc:sldMkLst>
        <pc:spChg chg="mod">
          <ac:chgData name="Ayan Agrawal" userId="f2e29a6975f5aa14" providerId="LiveId" clId="{96CE0715-1AB2-490E-AA56-89C1DD6D6EF4}" dt="2021-11-21T18:31:27.409" v="2034" actId="113"/>
          <ac:spMkLst>
            <pc:docMk/>
            <pc:sldMk cId="3512404423" sldId="256"/>
            <ac:spMk id="2" creationId="{78DB2768-86C1-428B-9C9E-260C76BE8271}"/>
          </ac:spMkLst>
        </pc:spChg>
        <pc:spChg chg="mod">
          <ac:chgData name="Ayan Agrawal" userId="f2e29a6975f5aa14" providerId="LiveId" clId="{96CE0715-1AB2-490E-AA56-89C1DD6D6EF4}" dt="2021-11-21T18:31:07.490" v="2030" actId="26606"/>
          <ac:spMkLst>
            <pc:docMk/>
            <pc:sldMk cId="3512404423" sldId="256"/>
            <ac:spMk id="3" creationId="{297489FF-A172-4F00-BF92-AB33BB1AC211}"/>
          </ac:spMkLst>
        </pc:spChg>
        <pc:spChg chg="del">
          <ac:chgData name="Ayan Agrawal" userId="f2e29a6975f5aa14" providerId="LiveId" clId="{96CE0715-1AB2-490E-AA56-89C1DD6D6EF4}" dt="2021-11-21T18:27:43.690" v="1942" actId="26606"/>
          <ac:spMkLst>
            <pc:docMk/>
            <pc:sldMk cId="3512404423" sldId="256"/>
            <ac:spMk id="9" creationId="{764E0904-5ABD-4DC7-8562-C38580C953A2}"/>
          </ac:spMkLst>
        </pc:spChg>
        <pc:spChg chg="add del">
          <ac:chgData name="Ayan Agrawal" userId="f2e29a6975f5aa14" providerId="LiveId" clId="{96CE0715-1AB2-490E-AA56-89C1DD6D6EF4}" dt="2021-11-21T18:29:40.703" v="2019" actId="26606"/>
          <ac:spMkLst>
            <pc:docMk/>
            <pc:sldMk cId="3512404423" sldId="256"/>
            <ac:spMk id="14" creationId="{D47766EE-4192-4B2D-A5A0-F60F9A5F743F}"/>
          </ac:spMkLst>
        </pc:spChg>
        <pc:spChg chg="add del">
          <ac:chgData name="Ayan Agrawal" userId="f2e29a6975f5aa14" providerId="LiveId" clId="{96CE0715-1AB2-490E-AA56-89C1DD6D6EF4}" dt="2021-11-21T18:29:40.703" v="2019" actId="26606"/>
          <ac:spMkLst>
            <pc:docMk/>
            <pc:sldMk cId="3512404423" sldId="256"/>
            <ac:spMk id="16" creationId="{96C5B42E-2B67-4A58-B9AF-78E133889080}"/>
          </ac:spMkLst>
        </pc:spChg>
        <pc:spChg chg="add del">
          <ac:chgData name="Ayan Agrawal" userId="f2e29a6975f5aa14" providerId="LiveId" clId="{96CE0715-1AB2-490E-AA56-89C1DD6D6EF4}" dt="2021-11-21T18:29:40.703" v="2019" actId="26606"/>
          <ac:spMkLst>
            <pc:docMk/>
            <pc:sldMk cId="3512404423" sldId="256"/>
            <ac:spMk id="18" creationId="{8C9B5468-C837-4FF5-A94F-03C1BD52FE79}"/>
          </ac:spMkLst>
        </pc:spChg>
        <pc:spChg chg="add del">
          <ac:chgData name="Ayan Agrawal" userId="f2e29a6975f5aa14" providerId="LiveId" clId="{96CE0715-1AB2-490E-AA56-89C1DD6D6EF4}" dt="2021-11-21T18:29:39.064" v="2016" actId="26606"/>
          <ac:spMkLst>
            <pc:docMk/>
            <pc:sldMk cId="3512404423" sldId="256"/>
            <ac:spMk id="23" creationId="{D47766EE-4192-4B2D-A5A0-F60F9A5F743F}"/>
          </ac:spMkLst>
        </pc:spChg>
        <pc:spChg chg="add del">
          <ac:chgData name="Ayan Agrawal" userId="f2e29a6975f5aa14" providerId="LiveId" clId="{96CE0715-1AB2-490E-AA56-89C1DD6D6EF4}" dt="2021-11-21T18:29:39.064" v="2016" actId="26606"/>
          <ac:spMkLst>
            <pc:docMk/>
            <pc:sldMk cId="3512404423" sldId="256"/>
            <ac:spMk id="25" creationId="{FE664A62-D0CB-4F7E-9B51-BA2214071413}"/>
          </ac:spMkLst>
        </pc:spChg>
        <pc:spChg chg="add del">
          <ac:chgData name="Ayan Agrawal" userId="f2e29a6975f5aa14" providerId="LiveId" clId="{96CE0715-1AB2-490E-AA56-89C1DD6D6EF4}" dt="2021-11-21T18:29:40.694" v="2018" actId="26606"/>
          <ac:spMkLst>
            <pc:docMk/>
            <pc:sldMk cId="3512404423" sldId="256"/>
            <ac:spMk id="27" creationId="{D5B012D8-7F27-4758-9AC6-C889B154BD73}"/>
          </ac:spMkLst>
        </pc:spChg>
        <pc:spChg chg="add del">
          <ac:chgData name="Ayan Agrawal" userId="f2e29a6975f5aa14" providerId="LiveId" clId="{96CE0715-1AB2-490E-AA56-89C1DD6D6EF4}" dt="2021-11-21T18:29:40.694" v="2018" actId="26606"/>
          <ac:spMkLst>
            <pc:docMk/>
            <pc:sldMk cId="3512404423" sldId="256"/>
            <ac:spMk id="28" creationId="{4063B759-00FC-46D1-9898-8E8625268FAF}"/>
          </ac:spMkLst>
        </pc:spChg>
        <pc:spChg chg="add del">
          <ac:chgData name="Ayan Agrawal" userId="f2e29a6975f5aa14" providerId="LiveId" clId="{96CE0715-1AB2-490E-AA56-89C1DD6D6EF4}" dt="2021-11-21T18:31:07.490" v="2030" actId="26606"/>
          <ac:spMkLst>
            <pc:docMk/>
            <pc:sldMk cId="3512404423" sldId="256"/>
            <ac:spMk id="30" creationId="{007891EC-4501-44ED-A8C8-B11B6DB767AB}"/>
          </ac:spMkLst>
        </pc:spChg>
        <pc:spChg chg="add del">
          <ac:chgData name="Ayan Agrawal" userId="f2e29a6975f5aa14" providerId="LiveId" clId="{96CE0715-1AB2-490E-AA56-89C1DD6D6EF4}" dt="2021-11-21T18:31:07.490" v="2030" actId="26606"/>
          <ac:spMkLst>
            <pc:docMk/>
            <pc:sldMk cId="3512404423" sldId="256"/>
            <ac:spMk id="36" creationId="{D47766EE-4192-4B2D-A5A0-F60F9A5F743F}"/>
          </ac:spMkLst>
        </pc:spChg>
        <pc:spChg chg="add del">
          <ac:chgData name="Ayan Agrawal" userId="f2e29a6975f5aa14" providerId="LiveId" clId="{96CE0715-1AB2-490E-AA56-89C1DD6D6EF4}" dt="2021-11-21T18:31:07.490" v="2030" actId="26606"/>
          <ac:spMkLst>
            <pc:docMk/>
            <pc:sldMk cId="3512404423" sldId="256"/>
            <ac:spMk id="38" creationId="{96C5B42E-2B67-4A58-B9AF-78E133889080}"/>
          </ac:spMkLst>
        </pc:spChg>
        <pc:spChg chg="add del">
          <ac:chgData name="Ayan Agrawal" userId="f2e29a6975f5aa14" providerId="LiveId" clId="{96CE0715-1AB2-490E-AA56-89C1DD6D6EF4}" dt="2021-11-21T18:31:07.490" v="2030" actId="26606"/>
          <ac:spMkLst>
            <pc:docMk/>
            <pc:sldMk cId="3512404423" sldId="256"/>
            <ac:spMk id="40" creationId="{8C9B5468-C837-4FF5-A94F-03C1BD52FE79}"/>
          </ac:spMkLst>
        </pc:spChg>
        <pc:picChg chg="add del mod">
          <ac:chgData name="Ayan Agrawal" userId="f2e29a6975f5aa14" providerId="LiveId" clId="{96CE0715-1AB2-490E-AA56-89C1DD6D6EF4}" dt="2021-11-21T18:31:15.293" v="2032" actId="1076"/>
          <ac:picMkLst>
            <pc:docMk/>
            <pc:sldMk cId="3512404423" sldId="256"/>
            <ac:picMk id="4" creationId="{5CEC1FE8-2D37-4030-9A4D-43432F6D8613}"/>
          </ac:picMkLst>
        </pc:picChg>
        <pc:cxnChg chg="add del">
          <ac:chgData name="Ayan Agrawal" userId="f2e29a6975f5aa14" providerId="LiveId" clId="{96CE0715-1AB2-490E-AA56-89C1DD6D6EF4}" dt="2021-11-21T18:31:07.490" v="2030" actId="26606"/>
          <ac:cxnSpMkLst>
            <pc:docMk/>
            <pc:sldMk cId="3512404423" sldId="256"/>
            <ac:cxnSpMk id="31" creationId="{34E5597F-CE67-4085-9548-E6A8036DA3BB}"/>
          </ac:cxnSpMkLst>
        </pc:cxnChg>
      </pc:sldChg>
      <pc:sldChg chg="modSp mod">
        <pc:chgData name="Ayan Agrawal" userId="f2e29a6975f5aa14" providerId="LiveId" clId="{96CE0715-1AB2-490E-AA56-89C1DD6D6EF4}" dt="2021-11-21T18:19:41.940" v="1457" actId="20577"/>
        <pc:sldMkLst>
          <pc:docMk/>
          <pc:sldMk cId="2431831733" sldId="258"/>
        </pc:sldMkLst>
        <pc:spChg chg="mod">
          <ac:chgData name="Ayan Agrawal" userId="f2e29a6975f5aa14" providerId="LiveId" clId="{96CE0715-1AB2-490E-AA56-89C1DD6D6EF4}" dt="2021-11-21T18:19:41.940" v="1457" actId="20577"/>
          <ac:spMkLst>
            <pc:docMk/>
            <pc:sldMk cId="2431831733" sldId="258"/>
            <ac:spMk id="13" creationId="{D8B3E256-CF36-48A5-9BB4-DB5841A1BF9A}"/>
          </ac:spMkLst>
        </pc:spChg>
      </pc:sldChg>
      <pc:sldChg chg="modSp mod">
        <pc:chgData name="Ayan Agrawal" userId="f2e29a6975f5aa14" providerId="LiveId" clId="{96CE0715-1AB2-490E-AA56-89C1DD6D6EF4}" dt="2021-11-21T18:19:02.254" v="1435" actId="20577"/>
        <pc:sldMkLst>
          <pc:docMk/>
          <pc:sldMk cId="204063806" sldId="259"/>
        </pc:sldMkLst>
        <pc:spChg chg="mod">
          <ac:chgData name="Ayan Agrawal" userId="f2e29a6975f5aa14" providerId="LiveId" clId="{96CE0715-1AB2-490E-AA56-89C1DD6D6EF4}" dt="2021-11-21T18:19:02.254" v="1435" actId="20577"/>
          <ac:spMkLst>
            <pc:docMk/>
            <pc:sldMk cId="204063806" sldId="259"/>
            <ac:spMk id="2" creationId="{7A2E4CE3-D7D1-401D-B126-6348344BBBBB}"/>
          </ac:spMkLst>
        </pc:spChg>
      </pc:sldChg>
      <pc:sldChg chg="del">
        <pc:chgData name="Ayan Agrawal" userId="f2e29a6975f5aa14" providerId="LiveId" clId="{96CE0715-1AB2-490E-AA56-89C1DD6D6EF4}" dt="2021-11-21T14:40:36.362" v="1292" actId="47"/>
        <pc:sldMkLst>
          <pc:docMk/>
          <pc:sldMk cId="0" sldId="260"/>
        </pc:sldMkLst>
      </pc:sldChg>
      <pc:sldChg chg="addSp delSp modSp del mod setBg modClrScheme chgLayout">
        <pc:chgData name="Ayan Agrawal" userId="f2e29a6975f5aa14" providerId="LiveId" clId="{96CE0715-1AB2-490E-AA56-89C1DD6D6EF4}" dt="2021-11-21T14:31:51.297" v="1278" actId="2696"/>
        <pc:sldMkLst>
          <pc:docMk/>
          <pc:sldMk cId="3438774656" sldId="262"/>
        </pc:sldMkLst>
        <pc:spChg chg="del mod ord">
          <ac:chgData name="Ayan Agrawal" userId="f2e29a6975f5aa14" providerId="LiveId" clId="{96CE0715-1AB2-490E-AA56-89C1DD6D6EF4}" dt="2021-11-21T14:00:48.278" v="661" actId="700"/>
          <ac:spMkLst>
            <pc:docMk/>
            <pc:sldMk cId="3438774656" sldId="262"/>
            <ac:spMk id="2" creationId="{B07BFD61-2339-4B07-8905-47240D474270}"/>
          </ac:spMkLst>
        </pc:spChg>
        <pc:spChg chg="del">
          <ac:chgData name="Ayan Agrawal" userId="f2e29a6975f5aa14" providerId="LiveId" clId="{96CE0715-1AB2-490E-AA56-89C1DD6D6EF4}" dt="2021-11-21T14:00:48.278" v="661" actId="700"/>
          <ac:spMkLst>
            <pc:docMk/>
            <pc:sldMk cId="3438774656" sldId="262"/>
            <ac:spMk id="3" creationId="{6463E5B2-5B35-4885-A975-F7C52F223961}"/>
          </ac:spMkLst>
        </pc:spChg>
        <pc:spChg chg="add mod ord">
          <ac:chgData name="Ayan Agrawal" userId="f2e29a6975f5aa14" providerId="LiveId" clId="{96CE0715-1AB2-490E-AA56-89C1DD6D6EF4}" dt="2021-11-21T14:00:51.243" v="672" actId="20577"/>
          <ac:spMkLst>
            <pc:docMk/>
            <pc:sldMk cId="3438774656" sldId="262"/>
            <ac:spMk id="6" creationId="{FFA42950-C97A-4072-BC7B-F62C1373AB01}"/>
          </ac:spMkLst>
        </pc:spChg>
        <pc:picChg chg="add del mod">
          <ac:chgData name="Ayan Agrawal" userId="f2e29a6975f5aa14" providerId="LiveId" clId="{96CE0715-1AB2-490E-AA56-89C1DD6D6EF4}" dt="2021-11-21T13:40:13.602" v="309" actId="478"/>
          <ac:picMkLst>
            <pc:docMk/>
            <pc:sldMk cId="3438774656" sldId="262"/>
            <ac:picMk id="5" creationId="{B1F245D1-7FF2-475F-8C1E-48A2104AA5B4}"/>
          </ac:picMkLst>
        </pc:picChg>
      </pc:sldChg>
      <pc:sldChg chg="addSp delSp modSp new mod modClrScheme chgLayout">
        <pc:chgData name="Ayan Agrawal" userId="f2e29a6975f5aa14" providerId="LiveId" clId="{96CE0715-1AB2-490E-AA56-89C1DD6D6EF4}" dt="2021-11-21T13:24:45.774" v="19" actId="20577"/>
        <pc:sldMkLst>
          <pc:docMk/>
          <pc:sldMk cId="3289423689" sldId="263"/>
        </pc:sldMkLst>
        <pc:spChg chg="del mod ord">
          <ac:chgData name="Ayan Agrawal" userId="f2e29a6975f5aa14" providerId="LiveId" clId="{96CE0715-1AB2-490E-AA56-89C1DD6D6EF4}" dt="2021-11-21T13:24:40.503" v="1" actId="700"/>
          <ac:spMkLst>
            <pc:docMk/>
            <pc:sldMk cId="3289423689" sldId="263"/>
            <ac:spMk id="2" creationId="{F4E7E6EF-A127-42B2-BCBE-D10CAF78FE2D}"/>
          </ac:spMkLst>
        </pc:spChg>
        <pc:spChg chg="del">
          <ac:chgData name="Ayan Agrawal" userId="f2e29a6975f5aa14" providerId="LiveId" clId="{96CE0715-1AB2-490E-AA56-89C1DD6D6EF4}" dt="2021-11-21T13:24:40.503" v="1" actId="700"/>
          <ac:spMkLst>
            <pc:docMk/>
            <pc:sldMk cId="3289423689" sldId="263"/>
            <ac:spMk id="3" creationId="{81FC8A89-39F1-4652-BF0C-1A990B1BD90B}"/>
          </ac:spMkLst>
        </pc:spChg>
        <pc:spChg chg="add mod ord">
          <ac:chgData name="Ayan Agrawal" userId="f2e29a6975f5aa14" providerId="LiveId" clId="{96CE0715-1AB2-490E-AA56-89C1DD6D6EF4}" dt="2021-11-21T13:24:45.774" v="19" actId="20577"/>
          <ac:spMkLst>
            <pc:docMk/>
            <pc:sldMk cId="3289423689" sldId="263"/>
            <ac:spMk id="4" creationId="{44E61379-65A9-4013-85C6-8162747F5F57}"/>
          </ac:spMkLst>
        </pc:spChg>
      </pc:sldChg>
      <pc:sldChg chg="addSp delSp modSp new mod setBg setClrOvrMap">
        <pc:chgData name="Ayan Agrawal" userId="f2e29a6975f5aa14" providerId="LiveId" clId="{96CE0715-1AB2-490E-AA56-89C1DD6D6EF4}" dt="2021-11-21T13:58:31.559" v="642" actId="20577"/>
        <pc:sldMkLst>
          <pc:docMk/>
          <pc:sldMk cId="2389550215" sldId="264"/>
        </pc:sldMkLst>
        <pc:spChg chg="mod">
          <ac:chgData name="Ayan Agrawal" userId="f2e29a6975f5aa14" providerId="LiveId" clId="{96CE0715-1AB2-490E-AA56-89C1DD6D6EF4}" dt="2021-11-21T13:58:31.559" v="642" actId="20577"/>
          <ac:spMkLst>
            <pc:docMk/>
            <pc:sldMk cId="2389550215" sldId="264"/>
            <ac:spMk id="2" creationId="{B7F93B70-5BDB-4C4E-A669-A83BD8B73D3C}"/>
          </ac:spMkLst>
        </pc:spChg>
        <pc:spChg chg="add del mod ord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3" creationId="{0BB5D5FD-337C-44AB-8133-34C73F33F304}"/>
          </ac:spMkLst>
        </pc:spChg>
        <pc:spChg chg="add mod">
          <ac:chgData name="Ayan Agrawal" userId="f2e29a6975f5aa14" providerId="LiveId" clId="{96CE0715-1AB2-490E-AA56-89C1DD6D6EF4}" dt="2021-11-21T13:43:22.698" v="376" actId="1076"/>
          <ac:spMkLst>
            <pc:docMk/>
            <pc:sldMk cId="2389550215" sldId="264"/>
            <ac:spMk id="11" creationId="{9CDC692F-C3C0-492F-A018-C541F3A7B68D}"/>
          </ac:spMkLst>
        </pc:spChg>
        <pc:spChg chg="add del">
          <ac:chgData name="Ayan Agrawal" userId="f2e29a6975f5aa14" providerId="LiveId" clId="{96CE0715-1AB2-490E-AA56-89C1DD6D6EF4}" dt="2021-11-21T13:40:26.452" v="313" actId="26606"/>
          <ac:spMkLst>
            <pc:docMk/>
            <pc:sldMk cId="2389550215" sldId="264"/>
            <ac:spMk id="15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0:26.452" v="313" actId="26606"/>
          <ac:spMkLst>
            <pc:docMk/>
            <pc:sldMk cId="2389550215" sldId="264"/>
            <ac:spMk id="17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0:26.452" v="313" actId="26606"/>
          <ac:spMkLst>
            <pc:docMk/>
            <pc:sldMk cId="2389550215" sldId="264"/>
            <ac:spMk id="19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0:28.241" v="315" actId="26606"/>
          <ac:spMkLst>
            <pc:docMk/>
            <pc:sldMk cId="2389550215" sldId="264"/>
            <ac:spMk id="21" creationId="{F35DB090-93B5-4581-8D71-BB3839684BFF}"/>
          </ac:spMkLst>
        </pc:spChg>
        <pc:spChg chg="add del">
          <ac:chgData name="Ayan Agrawal" userId="f2e29a6975f5aa14" providerId="LiveId" clId="{96CE0715-1AB2-490E-AA56-89C1DD6D6EF4}" dt="2021-11-21T13:40:28.241" v="315" actId="26606"/>
          <ac:spMkLst>
            <pc:docMk/>
            <pc:sldMk cId="2389550215" sldId="264"/>
            <ac:spMk id="22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3:40:30.555" v="317" actId="26606"/>
          <ac:spMkLst>
            <pc:docMk/>
            <pc:sldMk cId="2389550215" sldId="264"/>
            <ac:spMk id="24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0:30.555" v="317" actId="26606"/>
          <ac:spMkLst>
            <pc:docMk/>
            <pc:sldMk cId="2389550215" sldId="264"/>
            <ac:spMk id="25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0:30.555" v="317" actId="26606"/>
          <ac:spMkLst>
            <pc:docMk/>
            <pc:sldMk cId="2389550215" sldId="264"/>
            <ac:spMk id="26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0:33.730" v="319" actId="26606"/>
          <ac:spMkLst>
            <pc:docMk/>
            <pc:sldMk cId="2389550215" sldId="264"/>
            <ac:spMk id="28" creationId="{BF0F4E97-E194-4493-885A-6C7C34A446DB}"/>
          </ac:spMkLst>
        </pc:spChg>
        <pc:spChg chg="add del">
          <ac:chgData name="Ayan Agrawal" userId="f2e29a6975f5aa14" providerId="LiveId" clId="{96CE0715-1AB2-490E-AA56-89C1DD6D6EF4}" dt="2021-11-21T13:40:33.730" v="319" actId="26606"/>
          <ac:spMkLst>
            <pc:docMk/>
            <pc:sldMk cId="2389550215" sldId="264"/>
            <ac:spMk id="29" creationId="{9CF7FE1C-8BC5-4B0C-A2BC-93AB72C90FDD}"/>
          </ac:spMkLst>
        </pc:spChg>
        <pc:spChg chg="add del">
          <ac:chgData name="Ayan Agrawal" userId="f2e29a6975f5aa14" providerId="LiveId" clId="{96CE0715-1AB2-490E-AA56-89C1DD6D6EF4}" dt="2021-11-21T13:40:34.050" v="321" actId="26606"/>
          <ac:spMkLst>
            <pc:docMk/>
            <pc:sldMk cId="2389550215" sldId="264"/>
            <ac:spMk id="31" creationId="{F35DB090-93B5-4581-8D71-BB3839684BFF}"/>
          </ac:spMkLst>
        </pc:spChg>
        <pc:spChg chg="add del">
          <ac:chgData name="Ayan Agrawal" userId="f2e29a6975f5aa14" providerId="LiveId" clId="{96CE0715-1AB2-490E-AA56-89C1DD6D6EF4}" dt="2021-11-21T13:40:34.050" v="321" actId="26606"/>
          <ac:spMkLst>
            <pc:docMk/>
            <pc:sldMk cId="2389550215" sldId="264"/>
            <ac:spMk id="32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34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35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36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0:52.307" v="324" actId="26606"/>
          <ac:spMkLst>
            <pc:docMk/>
            <pc:sldMk cId="2389550215" sldId="264"/>
            <ac:spMk id="41" creationId="{2CAF87BB-8F45-4F81-9358-11D9D2A937E6}"/>
          </ac:spMkLst>
        </pc:spChg>
        <pc:spChg chg="add del">
          <ac:chgData name="Ayan Agrawal" userId="f2e29a6975f5aa14" providerId="LiveId" clId="{96CE0715-1AB2-490E-AA56-89C1DD6D6EF4}" dt="2021-11-21T13:40:52.307" v="324" actId="26606"/>
          <ac:spMkLst>
            <pc:docMk/>
            <pc:sldMk cId="2389550215" sldId="264"/>
            <ac:spMk id="43" creationId="{C89ECBDA-51E6-4484-8F25-E777102F7D0D}"/>
          </ac:spMkLst>
        </pc:spChg>
        <pc:spChg chg="add del">
          <ac:chgData name="Ayan Agrawal" userId="f2e29a6975f5aa14" providerId="LiveId" clId="{96CE0715-1AB2-490E-AA56-89C1DD6D6EF4}" dt="2021-11-21T13:40:52.307" v="324" actId="26606"/>
          <ac:spMkLst>
            <pc:docMk/>
            <pc:sldMk cId="2389550215" sldId="264"/>
            <ac:spMk id="45" creationId="{EA2AEA56-4902-4CC1-A43B-1AC27C88CB90}"/>
          </ac:spMkLst>
        </pc:spChg>
        <pc:spChg chg="add del">
          <ac:chgData name="Ayan Agrawal" userId="f2e29a6975f5aa14" providerId="LiveId" clId="{96CE0715-1AB2-490E-AA56-89C1DD6D6EF4}" dt="2021-11-21T13:40:53.221" v="326" actId="26606"/>
          <ac:spMkLst>
            <pc:docMk/>
            <pc:sldMk cId="2389550215" sldId="264"/>
            <ac:spMk id="47" creationId="{2E24B5A8-B2F1-4DC0-B421-E1DC2BB684BF}"/>
          </ac:spMkLst>
        </pc:spChg>
        <pc:spChg chg="add del">
          <ac:chgData name="Ayan Agrawal" userId="f2e29a6975f5aa14" providerId="LiveId" clId="{96CE0715-1AB2-490E-AA56-89C1DD6D6EF4}" dt="2021-11-21T13:40:55.387" v="328" actId="26606"/>
          <ac:spMkLst>
            <pc:docMk/>
            <pc:sldMk cId="2389550215" sldId="264"/>
            <ac:spMk id="49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0:55.387" v="328" actId="26606"/>
          <ac:spMkLst>
            <pc:docMk/>
            <pc:sldMk cId="2389550215" sldId="264"/>
            <ac:spMk id="50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0:55.387" v="328" actId="26606"/>
          <ac:spMkLst>
            <pc:docMk/>
            <pc:sldMk cId="2389550215" sldId="264"/>
            <ac:spMk id="51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0:56.522" v="330" actId="26606"/>
          <ac:spMkLst>
            <pc:docMk/>
            <pc:sldMk cId="2389550215" sldId="264"/>
            <ac:spMk id="53" creationId="{2CAF87BB-8F45-4F81-9358-11D9D2A937E6}"/>
          </ac:spMkLst>
        </pc:spChg>
        <pc:spChg chg="add del">
          <ac:chgData name="Ayan Agrawal" userId="f2e29a6975f5aa14" providerId="LiveId" clId="{96CE0715-1AB2-490E-AA56-89C1DD6D6EF4}" dt="2021-11-21T13:40:56.522" v="330" actId="26606"/>
          <ac:spMkLst>
            <pc:docMk/>
            <pc:sldMk cId="2389550215" sldId="264"/>
            <ac:spMk id="54" creationId="{C89ECBDA-51E6-4484-8F25-E777102F7D0D}"/>
          </ac:spMkLst>
        </pc:spChg>
        <pc:spChg chg="add del">
          <ac:chgData name="Ayan Agrawal" userId="f2e29a6975f5aa14" providerId="LiveId" clId="{96CE0715-1AB2-490E-AA56-89C1DD6D6EF4}" dt="2021-11-21T13:40:56.522" v="330" actId="26606"/>
          <ac:spMkLst>
            <pc:docMk/>
            <pc:sldMk cId="2389550215" sldId="264"/>
            <ac:spMk id="55" creationId="{EA2AEA56-4902-4CC1-A43B-1AC27C88CB90}"/>
          </ac:spMkLst>
        </pc:spChg>
        <pc:spChg chg="add del">
          <ac:chgData name="Ayan Agrawal" userId="f2e29a6975f5aa14" providerId="LiveId" clId="{96CE0715-1AB2-490E-AA56-89C1DD6D6EF4}" dt="2021-11-21T13:40:56.522" v="330" actId="26606"/>
          <ac:spMkLst>
            <pc:docMk/>
            <pc:sldMk cId="2389550215" sldId="264"/>
            <ac:spMk id="56" creationId="{0BB5D5FD-337C-44AB-8133-34C73F33F304}"/>
          </ac:spMkLst>
        </pc:spChg>
        <pc:spChg chg="add del">
          <ac:chgData name="Ayan Agrawal" userId="f2e29a6975f5aa14" providerId="LiveId" clId="{96CE0715-1AB2-490E-AA56-89C1DD6D6EF4}" dt="2021-11-21T13:41:00.210" v="332" actId="26606"/>
          <ac:spMkLst>
            <pc:docMk/>
            <pc:sldMk cId="2389550215" sldId="264"/>
            <ac:spMk id="58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1:00.210" v="332" actId="26606"/>
          <ac:spMkLst>
            <pc:docMk/>
            <pc:sldMk cId="2389550215" sldId="264"/>
            <ac:spMk id="59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1:00.210" v="332" actId="26606"/>
          <ac:spMkLst>
            <pc:docMk/>
            <pc:sldMk cId="2389550215" sldId="264"/>
            <ac:spMk id="60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1:05.682" v="334" actId="26606"/>
          <ac:spMkLst>
            <pc:docMk/>
            <pc:sldMk cId="2389550215" sldId="264"/>
            <ac:spMk id="63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1:05.682" v="334" actId="26606"/>
          <ac:spMkLst>
            <pc:docMk/>
            <pc:sldMk cId="2389550215" sldId="264"/>
            <ac:spMk id="64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1:05.682" v="334" actId="26606"/>
          <ac:spMkLst>
            <pc:docMk/>
            <pc:sldMk cId="2389550215" sldId="264"/>
            <ac:spMk id="65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1:11.921" v="336" actId="26606"/>
          <ac:spMkLst>
            <pc:docMk/>
            <pc:sldMk cId="2389550215" sldId="264"/>
            <ac:spMk id="68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1:11.921" v="336" actId="26606"/>
          <ac:spMkLst>
            <pc:docMk/>
            <pc:sldMk cId="2389550215" sldId="264"/>
            <ac:spMk id="69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3:41:11.921" v="336" actId="26606"/>
          <ac:spMkLst>
            <pc:docMk/>
            <pc:sldMk cId="2389550215" sldId="264"/>
            <ac:spMk id="70" creationId="{1B8BCA7A-6464-4C53-A572-89B2B3C2D8D4}"/>
          </ac:spMkLst>
        </pc:spChg>
        <pc:spChg chg="add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73" creationId="{AB43E7DC-5101-4E7C-ADB5-596311F53DEA}"/>
          </ac:spMkLst>
        </pc:spChg>
        <pc:spChg chg="add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74" creationId="{BD44801E-D426-4372-9129-ED47EE43C7D4}"/>
          </ac:spMkLst>
        </pc:spChg>
        <pc:spChg chg="add">
          <ac:chgData name="Ayan Agrawal" userId="f2e29a6975f5aa14" providerId="LiveId" clId="{96CE0715-1AB2-490E-AA56-89C1DD6D6EF4}" dt="2021-11-21T13:41:11.943" v="337" actId="26606"/>
          <ac:spMkLst>
            <pc:docMk/>
            <pc:sldMk cId="2389550215" sldId="264"/>
            <ac:spMk id="75" creationId="{1B8BCA7A-6464-4C53-A572-89B2B3C2D8D4}"/>
          </ac:spMkLst>
        </pc:spChg>
        <pc:graphicFrameChg chg="add del">
          <ac:chgData name="Ayan Agrawal" userId="f2e29a6975f5aa14" providerId="LiveId" clId="{96CE0715-1AB2-490E-AA56-89C1DD6D6EF4}" dt="2021-11-21T13:40:55.387" v="328" actId="26606"/>
          <ac:graphicFrameMkLst>
            <pc:docMk/>
            <pc:sldMk cId="2389550215" sldId="264"/>
            <ac:graphicFrameMk id="38" creationId="{4D9F887B-4324-4AB7-8489-C75DAEDD1723}"/>
          </ac:graphicFrameMkLst>
        </pc:graphicFrameChg>
        <pc:graphicFrameChg chg="add del">
          <ac:chgData name="Ayan Agrawal" userId="f2e29a6975f5aa14" providerId="LiveId" clId="{96CE0715-1AB2-490E-AA56-89C1DD6D6EF4}" dt="2021-11-21T13:41:00.210" v="332" actId="26606"/>
          <ac:graphicFrameMkLst>
            <pc:docMk/>
            <pc:sldMk cId="2389550215" sldId="264"/>
            <ac:graphicFrameMk id="61" creationId="{4D9F887B-4324-4AB7-8489-C75DAEDD1723}"/>
          </ac:graphicFrameMkLst>
        </pc:graphicFrameChg>
        <pc:graphicFrameChg chg="add del">
          <ac:chgData name="Ayan Agrawal" userId="f2e29a6975f5aa14" providerId="LiveId" clId="{96CE0715-1AB2-490E-AA56-89C1DD6D6EF4}" dt="2021-11-21T13:41:05.682" v="334" actId="26606"/>
          <ac:graphicFrameMkLst>
            <pc:docMk/>
            <pc:sldMk cId="2389550215" sldId="264"/>
            <ac:graphicFrameMk id="66" creationId="{86E3B0C9-906D-4371-AD20-EC5C10CC246E}"/>
          </ac:graphicFrameMkLst>
        </pc:graphicFrameChg>
        <pc:graphicFrameChg chg="add del">
          <ac:chgData name="Ayan Agrawal" userId="f2e29a6975f5aa14" providerId="LiveId" clId="{96CE0715-1AB2-490E-AA56-89C1DD6D6EF4}" dt="2021-11-21T13:41:11.921" v="336" actId="26606"/>
          <ac:graphicFrameMkLst>
            <pc:docMk/>
            <pc:sldMk cId="2389550215" sldId="264"/>
            <ac:graphicFrameMk id="71" creationId="{3B2B5B89-F47F-4E44-9686-B18AD8B6C611}"/>
          </ac:graphicFrameMkLst>
        </pc:graphicFrameChg>
        <pc:graphicFrameChg chg="add mod">
          <ac:chgData name="Ayan Agrawal" userId="f2e29a6975f5aa14" providerId="LiveId" clId="{96CE0715-1AB2-490E-AA56-89C1DD6D6EF4}" dt="2021-11-21T13:53:07.942" v="507" actId="20577"/>
          <ac:graphicFrameMkLst>
            <pc:docMk/>
            <pc:sldMk cId="2389550215" sldId="264"/>
            <ac:graphicFrameMk id="76" creationId="{86E3B0C9-906D-4371-AD20-EC5C10CC246E}"/>
          </ac:graphicFrameMkLst>
        </pc:graphicFrameChg>
        <pc:picChg chg="add del mod">
          <ac:chgData name="Ayan Agrawal" userId="f2e29a6975f5aa14" providerId="LiveId" clId="{96CE0715-1AB2-490E-AA56-89C1DD6D6EF4}" dt="2021-11-21T13:31:08.319" v="33" actId="478"/>
          <ac:picMkLst>
            <pc:docMk/>
            <pc:sldMk cId="2389550215" sldId="264"/>
            <ac:picMk id="5" creationId="{E1713AC5-C471-493F-AF7C-9462D3297423}"/>
          </ac:picMkLst>
        </pc:picChg>
        <pc:picChg chg="add mod ord modCrop">
          <ac:chgData name="Ayan Agrawal" userId="f2e29a6975f5aa14" providerId="LiveId" clId="{96CE0715-1AB2-490E-AA56-89C1DD6D6EF4}" dt="2021-11-21T13:43:25.716" v="377" actId="1076"/>
          <ac:picMkLst>
            <pc:docMk/>
            <pc:sldMk cId="2389550215" sldId="264"/>
            <ac:picMk id="6" creationId="{55503CDC-7C09-430C-A596-C06C03FFB0E6}"/>
          </ac:picMkLst>
        </pc:picChg>
        <pc:picChg chg="add del mod">
          <ac:chgData name="Ayan Agrawal" userId="f2e29a6975f5aa14" providerId="LiveId" clId="{96CE0715-1AB2-490E-AA56-89C1DD6D6EF4}" dt="2021-11-21T13:38:21.200" v="294"/>
          <ac:picMkLst>
            <pc:docMk/>
            <pc:sldMk cId="2389550215" sldId="264"/>
            <ac:picMk id="7" creationId="{B5E0047F-D621-4D3B-83DE-B40AE96E0462}"/>
          </ac:picMkLst>
        </pc:picChg>
        <pc:picChg chg="add del mod">
          <ac:chgData name="Ayan Agrawal" userId="f2e29a6975f5aa14" providerId="LiveId" clId="{96CE0715-1AB2-490E-AA56-89C1DD6D6EF4}" dt="2021-11-21T13:38:28.104" v="298"/>
          <ac:picMkLst>
            <pc:docMk/>
            <pc:sldMk cId="2389550215" sldId="264"/>
            <ac:picMk id="8" creationId="{4E5EE1EE-6F20-4964-9884-5C4F06F4698F}"/>
          </ac:picMkLst>
        </pc:picChg>
        <pc:picChg chg="add mod ord">
          <ac:chgData name="Ayan Agrawal" userId="f2e29a6975f5aa14" providerId="LiveId" clId="{96CE0715-1AB2-490E-AA56-89C1DD6D6EF4}" dt="2021-11-21T13:42:30.560" v="354" actId="962"/>
          <ac:picMkLst>
            <pc:docMk/>
            <pc:sldMk cId="2389550215" sldId="264"/>
            <ac:picMk id="10" creationId="{54B09A76-FCCD-4B52-93F5-18C0FA974A4D}"/>
          </ac:picMkLst>
        </pc:picChg>
      </pc:sldChg>
      <pc:sldChg chg="addSp delSp modSp new mod setBg setClrOvrMap">
        <pc:chgData name="Ayan Agrawal" userId="f2e29a6975f5aa14" providerId="LiveId" clId="{96CE0715-1AB2-490E-AA56-89C1DD6D6EF4}" dt="2021-11-21T18:33:58.373" v="2038" actId="404"/>
        <pc:sldMkLst>
          <pc:docMk/>
          <pc:sldMk cId="3061671581" sldId="265"/>
        </pc:sldMkLst>
        <pc:spChg chg="add del">
          <ac:chgData name="Ayan Agrawal" userId="f2e29a6975f5aa14" providerId="LiveId" clId="{96CE0715-1AB2-490E-AA56-89C1DD6D6EF4}" dt="2021-11-21T13:45:54.781" v="434" actId="26606"/>
          <ac:spMkLst>
            <pc:docMk/>
            <pc:sldMk cId="3061671581" sldId="265"/>
            <ac:spMk id="2" creationId="{2F2C9809-2B1A-42DB-837A-B8D52E0ECEDA}"/>
          </ac:spMkLst>
        </pc:spChg>
        <pc:spChg chg="add del mod">
          <ac:chgData name="Ayan Agrawal" userId="f2e29a6975f5aa14" providerId="LiveId" clId="{96CE0715-1AB2-490E-AA56-89C1DD6D6EF4}" dt="2021-11-21T13:45:39.769" v="425"/>
          <ac:spMkLst>
            <pc:docMk/>
            <pc:sldMk cId="3061671581" sldId="265"/>
            <ac:spMk id="3" creationId="{E1B20EE8-89B5-4202-B28B-64BEFECA7A1B}"/>
          </ac:spMkLst>
        </pc:spChg>
        <pc:spChg chg="add del">
          <ac:chgData name="Ayan Agrawal" userId="f2e29a6975f5aa14" providerId="LiveId" clId="{96CE0715-1AB2-490E-AA56-89C1DD6D6EF4}" dt="2021-11-21T13:46:54.548" v="443" actId="26606"/>
          <ac:spMkLst>
            <pc:docMk/>
            <pc:sldMk cId="3061671581" sldId="265"/>
            <ac:spMk id="15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3:46:54.548" v="443" actId="26606"/>
          <ac:spMkLst>
            <pc:docMk/>
            <pc:sldMk cId="3061671581" sldId="265"/>
            <ac:spMk id="16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3:45:46.572" v="431" actId="26606"/>
          <ac:spMkLst>
            <pc:docMk/>
            <pc:sldMk cId="3061671581" sldId="265"/>
            <ac:spMk id="17" creationId="{6871FE0D-D682-4934-A910-21E9A204950C}"/>
          </ac:spMkLst>
        </pc:spChg>
        <pc:spChg chg="add del">
          <ac:chgData name="Ayan Agrawal" userId="f2e29a6975f5aa14" providerId="LiveId" clId="{96CE0715-1AB2-490E-AA56-89C1DD6D6EF4}" dt="2021-11-21T13:45:45.014" v="429" actId="26606"/>
          <ac:spMkLst>
            <pc:docMk/>
            <pc:sldMk cId="3061671581" sldId="265"/>
            <ac:spMk id="18" creationId="{736F0DFD-0954-464F-BF12-DD2E6F6E0380}"/>
          </ac:spMkLst>
        </pc:spChg>
        <pc:spChg chg="add mod">
          <ac:chgData name="Ayan Agrawal" userId="f2e29a6975f5aa14" providerId="LiveId" clId="{96CE0715-1AB2-490E-AA56-89C1DD6D6EF4}" dt="2021-11-21T14:19:56.540" v="1185" actId="1076"/>
          <ac:spMkLst>
            <pc:docMk/>
            <pc:sldMk cId="3061671581" sldId="265"/>
            <ac:spMk id="19" creationId="{2F2C9809-2B1A-42DB-837A-B8D52E0ECEDA}"/>
          </ac:spMkLst>
        </pc:spChg>
        <pc:spChg chg="add del">
          <ac:chgData name="Ayan Agrawal" userId="f2e29a6975f5aa14" providerId="LiveId" clId="{96CE0715-1AB2-490E-AA56-89C1DD6D6EF4}" dt="2021-11-21T13:45:46.572" v="431" actId="26606"/>
          <ac:spMkLst>
            <pc:docMk/>
            <pc:sldMk cId="3061671581" sldId="265"/>
            <ac:spMk id="20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3:45:46.572" v="431" actId="26606"/>
          <ac:spMkLst>
            <pc:docMk/>
            <pc:sldMk cId="3061671581" sldId="265"/>
            <ac:spMk id="21" creationId="{2F2C9809-2B1A-42DB-837A-B8D52E0ECEDA}"/>
          </ac:spMkLst>
        </pc:spChg>
        <pc:spChg chg="add del">
          <ac:chgData name="Ayan Agrawal" userId="f2e29a6975f5aa14" providerId="LiveId" clId="{96CE0715-1AB2-490E-AA56-89C1DD6D6EF4}" dt="2021-11-21T13:45:46.572" v="431" actId="26606"/>
          <ac:spMkLst>
            <pc:docMk/>
            <pc:sldMk cId="3061671581" sldId="265"/>
            <ac:spMk id="22" creationId="{2C46C4D6-C474-4E92-B52E-944C1118F7B6}"/>
          </ac:spMkLst>
        </pc:spChg>
        <pc:spChg chg="add mod">
          <ac:chgData name="Ayan Agrawal" userId="f2e29a6975f5aa14" providerId="LiveId" clId="{96CE0715-1AB2-490E-AA56-89C1DD6D6EF4}" dt="2021-11-21T18:33:58.373" v="2038" actId="404"/>
          <ac:spMkLst>
            <pc:docMk/>
            <pc:sldMk cId="3061671581" sldId="265"/>
            <ac:spMk id="23" creationId="{6A3A9210-86A9-452A-BEB1-0A938278A45B}"/>
          </ac:spMkLst>
        </pc:spChg>
        <pc:spChg chg="add del">
          <ac:chgData name="Ayan Agrawal" userId="f2e29a6975f5aa14" providerId="LiveId" clId="{96CE0715-1AB2-490E-AA56-89C1DD6D6EF4}" dt="2021-11-21T13:46:52.472" v="440" actId="26606"/>
          <ac:spMkLst>
            <pc:docMk/>
            <pc:sldMk cId="3061671581" sldId="265"/>
            <ac:spMk id="29" creationId="{F35DB090-93B5-4581-8D71-BB3839684BFF}"/>
          </ac:spMkLst>
        </pc:spChg>
        <pc:spChg chg="add del">
          <ac:chgData name="Ayan Agrawal" userId="f2e29a6975f5aa14" providerId="LiveId" clId="{96CE0715-1AB2-490E-AA56-89C1DD6D6EF4}" dt="2021-11-21T13:46:52.472" v="440" actId="26606"/>
          <ac:spMkLst>
            <pc:docMk/>
            <pc:sldMk cId="3061671581" sldId="265"/>
            <ac:spMk id="31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3:46:54.542" v="442" actId="26606"/>
          <ac:spMkLst>
            <pc:docMk/>
            <pc:sldMk cId="3061671581" sldId="265"/>
            <ac:spMk id="33" creationId="{1B8BCA7A-6464-4C53-A572-89B2B3C2D8D4}"/>
          </ac:spMkLst>
        </pc:spChg>
        <pc:spChg chg="add del">
          <ac:chgData name="Ayan Agrawal" userId="f2e29a6975f5aa14" providerId="LiveId" clId="{96CE0715-1AB2-490E-AA56-89C1DD6D6EF4}" dt="2021-11-21T13:46:54.542" v="442" actId="26606"/>
          <ac:spMkLst>
            <pc:docMk/>
            <pc:sldMk cId="3061671581" sldId="265"/>
            <ac:spMk id="34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3:46:54.542" v="442" actId="26606"/>
          <ac:spMkLst>
            <pc:docMk/>
            <pc:sldMk cId="3061671581" sldId="265"/>
            <ac:spMk id="35" creationId="{BD44801E-D426-4372-9129-ED47EE43C7D4}"/>
          </ac:spMkLst>
        </pc:spChg>
        <pc:spChg chg="add">
          <ac:chgData name="Ayan Agrawal" userId="f2e29a6975f5aa14" providerId="LiveId" clId="{96CE0715-1AB2-490E-AA56-89C1DD6D6EF4}" dt="2021-11-21T13:46:54.548" v="443" actId="26606"/>
          <ac:spMkLst>
            <pc:docMk/>
            <pc:sldMk cId="3061671581" sldId="265"/>
            <ac:spMk id="37" creationId="{5EF17487-C386-4F99-B5EB-4FD3DF4236B2}"/>
          </ac:spMkLst>
        </pc:spChg>
        <pc:spChg chg="add">
          <ac:chgData name="Ayan Agrawal" userId="f2e29a6975f5aa14" providerId="LiveId" clId="{96CE0715-1AB2-490E-AA56-89C1DD6D6EF4}" dt="2021-11-21T13:46:54.548" v="443" actId="26606"/>
          <ac:spMkLst>
            <pc:docMk/>
            <pc:sldMk cId="3061671581" sldId="265"/>
            <ac:spMk id="38" creationId="{A0DE92DF-4769-4DE9-93FD-EE31271850CA}"/>
          </ac:spMkLst>
        </pc:spChg>
        <pc:picChg chg="add del mod">
          <ac:chgData name="Ayan Agrawal" userId="f2e29a6975f5aa14" providerId="LiveId" clId="{96CE0715-1AB2-490E-AA56-89C1DD6D6EF4}" dt="2021-11-21T13:44:34.985" v="387"/>
          <ac:picMkLst>
            <pc:docMk/>
            <pc:sldMk cId="3061671581" sldId="265"/>
            <ac:picMk id="5" creationId="{93F98C09-1FEE-4B3F-BAE8-06BD3A264CFD}"/>
          </ac:picMkLst>
        </pc:picChg>
        <pc:picChg chg="add del mod">
          <ac:chgData name="Ayan Agrawal" userId="f2e29a6975f5aa14" providerId="LiveId" clId="{96CE0715-1AB2-490E-AA56-89C1DD6D6EF4}" dt="2021-11-21T13:44:50.886" v="411"/>
          <ac:picMkLst>
            <pc:docMk/>
            <pc:sldMk cId="3061671581" sldId="265"/>
            <ac:picMk id="7" creationId="{BCDC2D25-8CB6-49A3-9187-F1172D9A718F}"/>
          </ac:picMkLst>
        </pc:picChg>
        <pc:picChg chg="add del mod">
          <ac:chgData name="Ayan Agrawal" userId="f2e29a6975f5aa14" providerId="LiveId" clId="{96CE0715-1AB2-490E-AA56-89C1DD6D6EF4}" dt="2021-11-21T13:45:33.935" v="418"/>
          <ac:picMkLst>
            <pc:docMk/>
            <pc:sldMk cId="3061671581" sldId="265"/>
            <ac:picMk id="9" creationId="{439D6F75-6837-46B9-8BEE-93D7669930C1}"/>
          </ac:picMkLst>
        </pc:picChg>
        <pc:picChg chg="add del mod">
          <ac:chgData name="Ayan Agrawal" userId="f2e29a6975f5aa14" providerId="LiveId" clId="{96CE0715-1AB2-490E-AA56-89C1DD6D6EF4}" dt="2021-11-21T13:45:36.651" v="423"/>
          <ac:picMkLst>
            <pc:docMk/>
            <pc:sldMk cId="3061671581" sldId="265"/>
            <ac:picMk id="11" creationId="{2DC76CFC-4F84-4CCA-AF66-2CD6E7B8ED73}"/>
          </ac:picMkLst>
        </pc:picChg>
        <pc:picChg chg="add mod ord">
          <ac:chgData name="Ayan Agrawal" userId="f2e29a6975f5aa14" providerId="LiveId" clId="{96CE0715-1AB2-490E-AA56-89C1DD6D6EF4}" dt="2021-11-21T13:47:35.052" v="456" actId="14100"/>
          <ac:picMkLst>
            <pc:docMk/>
            <pc:sldMk cId="3061671581" sldId="265"/>
            <ac:picMk id="13" creationId="{3A3FA29B-C501-4034-899B-71407FD187DF}"/>
          </ac:picMkLst>
        </pc:picChg>
        <pc:picChg chg="add mod">
          <ac:chgData name="Ayan Agrawal" userId="f2e29a6975f5aa14" providerId="LiveId" clId="{96CE0715-1AB2-490E-AA56-89C1DD6D6EF4}" dt="2021-11-21T13:52:27.129" v="463" actId="1076"/>
          <ac:picMkLst>
            <pc:docMk/>
            <pc:sldMk cId="3061671581" sldId="265"/>
            <ac:picMk id="24" creationId="{5ACDD44E-BA70-4730-8A31-7BD39696A0D7}"/>
          </ac:picMkLst>
        </pc:picChg>
      </pc:sldChg>
      <pc:sldChg chg="addSp delSp modSp add mod">
        <pc:chgData name="Ayan Agrawal" userId="f2e29a6975f5aa14" providerId="LiveId" clId="{96CE0715-1AB2-490E-AA56-89C1DD6D6EF4}" dt="2021-11-21T18:18:28.026" v="1424" actId="1076"/>
        <pc:sldMkLst>
          <pc:docMk/>
          <pc:sldMk cId="3624020289" sldId="266"/>
        </pc:sldMkLst>
        <pc:spChg chg="add del mod">
          <ac:chgData name="Ayan Agrawal" userId="f2e29a6975f5aa14" providerId="LiveId" clId="{96CE0715-1AB2-490E-AA56-89C1DD6D6EF4}" dt="2021-11-21T14:06:33.165" v="707" actId="478"/>
          <ac:spMkLst>
            <pc:docMk/>
            <pc:sldMk cId="3624020289" sldId="266"/>
            <ac:spMk id="5" creationId="{2AFBFBAB-E8D4-43FA-B7EA-9B877F8A2B94}"/>
          </ac:spMkLst>
        </pc:spChg>
        <pc:spChg chg="add del mod">
          <ac:chgData name="Ayan Agrawal" userId="f2e29a6975f5aa14" providerId="LiveId" clId="{96CE0715-1AB2-490E-AA56-89C1DD6D6EF4}" dt="2021-11-21T14:07:29.366" v="717" actId="478"/>
          <ac:spMkLst>
            <pc:docMk/>
            <pc:sldMk cId="3624020289" sldId="266"/>
            <ac:spMk id="7" creationId="{844D81FD-6779-47DC-A16E-B6DEA1CF03D8}"/>
          </ac:spMkLst>
        </pc:spChg>
        <pc:spChg chg="add mod">
          <ac:chgData name="Ayan Agrawal" userId="f2e29a6975f5aa14" providerId="LiveId" clId="{96CE0715-1AB2-490E-AA56-89C1DD6D6EF4}" dt="2021-11-21T14:11:27.486" v="864" actId="20577"/>
          <ac:spMkLst>
            <pc:docMk/>
            <pc:sldMk cId="3624020289" sldId="266"/>
            <ac:spMk id="9" creationId="{1C369C72-67F3-443A-BD07-D2147FC07B06}"/>
          </ac:spMkLst>
        </pc:spChg>
        <pc:spChg chg="add mod">
          <ac:chgData name="Ayan Agrawal" userId="f2e29a6975f5aa14" providerId="LiveId" clId="{96CE0715-1AB2-490E-AA56-89C1DD6D6EF4}" dt="2021-11-21T18:18:28.026" v="1424" actId="1076"/>
          <ac:spMkLst>
            <pc:docMk/>
            <pc:sldMk cId="3624020289" sldId="266"/>
            <ac:spMk id="11" creationId="{25E99CFC-EEE5-4F40-9CCD-C2E43CEA674A}"/>
          </ac:spMkLst>
        </pc:spChg>
        <pc:spChg chg="del mod">
          <ac:chgData name="Ayan Agrawal" userId="f2e29a6975f5aa14" providerId="LiveId" clId="{96CE0715-1AB2-490E-AA56-89C1DD6D6EF4}" dt="2021-11-21T14:07:17.142" v="716" actId="478"/>
          <ac:spMkLst>
            <pc:docMk/>
            <pc:sldMk cId="3624020289" sldId="266"/>
            <ac:spMk id="19" creationId="{2F2C9809-2B1A-42DB-837A-B8D52E0ECEDA}"/>
          </ac:spMkLst>
        </pc:spChg>
        <pc:spChg chg="del">
          <ac:chgData name="Ayan Agrawal" userId="f2e29a6975f5aa14" providerId="LiveId" clId="{96CE0715-1AB2-490E-AA56-89C1DD6D6EF4}" dt="2021-11-21T14:06:29.971" v="706" actId="478"/>
          <ac:spMkLst>
            <pc:docMk/>
            <pc:sldMk cId="3624020289" sldId="266"/>
            <ac:spMk id="23" creationId="{6A3A9210-86A9-452A-BEB1-0A938278A45B}"/>
          </ac:spMkLst>
        </pc:spChg>
        <pc:picChg chg="mod">
          <ac:chgData name="Ayan Agrawal" userId="f2e29a6975f5aa14" providerId="LiveId" clId="{96CE0715-1AB2-490E-AA56-89C1DD6D6EF4}" dt="2021-11-21T14:11:44.165" v="878" actId="1076"/>
          <ac:picMkLst>
            <pc:docMk/>
            <pc:sldMk cId="3624020289" sldId="266"/>
            <ac:picMk id="13" creationId="{3A3FA29B-C501-4034-899B-71407FD187DF}"/>
          </ac:picMkLst>
        </pc:picChg>
        <pc:picChg chg="mod">
          <ac:chgData name="Ayan Agrawal" userId="f2e29a6975f5aa14" providerId="LiveId" clId="{96CE0715-1AB2-490E-AA56-89C1DD6D6EF4}" dt="2021-11-21T14:11:47.655" v="880" actId="1076"/>
          <ac:picMkLst>
            <pc:docMk/>
            <pc:sldMk cId="3624020289" sldId="266"/>
            <ac:picMk id="24" creationId="{5ACDD44E-BA70-4730-8A31-7BD39696A0D7}"/>
          </ac:picMkLst>
        </pc:picChg>
      </pc:sldChg>
      <pc:sldChg chg="addSp delSp modSp new mod setBg delDesignElem chgLayout">
        <pc:chgData name="Ayan Agrawal" userId="f2e29a6975f5aa14" providerId="LiveId" clId="{96CE0715-1AB2-490E-AA56-89C1DD6D6EF4}" dt="2021-11-21T18:18:19.292" v="1423" actId="1038"/>
        <pc:sldMkLst>
          <pc:docMk/>
          <pc:sldMk cId="3810128978" sldId="267"/>
        </pc:sldMkLst>
        <pc:spChg chg="add del">
          <ac:chgData name="Ayan Agrawal" userId="f2e29a6975f5aa14" providerId="LiveId" clId="{96CE0715-1AB2-490E-AA56-89C1DD6D6EF4}" dt="2021-11-21T14:05:53.336" v="700" actId="26606"/>
          <ac:spMkLst>
            <pc:docMk/>
            <pc:sldMk cId="3810128978" sldId="267"/>
            <ac:spMk id="2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53.336" v="700" actId="26606"/>
          <ac:spMkLst>
            <pc:docMk/>
            <pc:sldMk cId="3810128978" sldId="267"/>
            <ac:spMk id="3" creationId="{1E3EBB9E-ED34-4AC9-81F2-92770761DA21}"/>
          </ac:spMkLst>
        </pc:spChg>
        <pc:spChg chg="add del mod">
          <ac:chgData name="Ayan Agrawal" userId="f2e29a6975f5aa14" providerId="LiveId" clId="{96CE0715-1AB2-490E-AA56-89C1DD6D6EF4}" dt="2021-11-21T14:20:18.989" v="1186" actId="478"/>
          <ac:spMkLst>
            <pc:docMk/>
            <pc:sldMk cId="3810128978" sldId="267"/>
            <ac:spMk id="7" creationId="{4C726034-ED35-49A4-B3EC-5BCDA44A2435}"/>
          </ac:spMkLst>
        </pc:spChg>
        <pc:spChg chg="add del mod ord">
          <ac:chgData name="Ayan Agrawal" userId="f2e29a6975f5aa14" providerId="LiveId" clId="{96CE0715-1AB2-490E-AA56-89C1DD6D6EF4}" dt="2021-11-21T14:16:32.755" v="1102" actId="700"/>
          <ac:spMkLst>
            <pc:docMk/>
            <pc:sldMk cId="3810128978" sldId="267"/>
            <ac:spMk id="8" creationId="{D3010B3C-9C85-4525-8B0A-2FCE9B0BA8E7}"/>
          </ac:spMkLst>
        </pc:spChg>
        <pc:spChg chg="add del">
          <ac:chgData name="Ayan Agrawal" userId="f2e29a6975f5aa14" providerId="LiveId" clId="{96CE0715-1AB2-490E-AA56-89C1DD6D6EF4}" dt="2021-11-21T14:05:36.886" v="683" actId="26606"/>
          <ac:spMkLst>
            <pc:docMk/>
            <pc:sldMk cId="3810128978" sldId="267"/>
            <ac:spMk id="10" creationId="{736F0DFD-0954-464F-BF12-DD2E6F6E0380}"/>
          </ac:spMkLst>
        </pc:spChg>
        <pc:spChg chg="add del">
          <ac:chgData name="Ayan Agrawal" userId="f2e29a6975f5aa14" providerId="LiveId" clId="{96CE0715-1AB2-490E-AA56-89C1DD6D6EF4}" dt="2021-11-21T14:05:37.949" v="685" actId="26606"/>
          <ac:spMkLst>
            <pc:docMk/>
            <pc:sldMk cId="3810128978" sldId="267"/>
            <ac:spMk id="12" creationId="{2C46C4D6-C474-4E92-B52E-944C1118F7B6}"/>
          </ac:spMkLst>
        </pc:spChg>
        <pc:spChg chg="add del">
          <ac:chgData name="Ayan Agrawal" userId="f2e29a6975f5aa14" providerId="LiveId" clId="{96CE0715-1AB2-490E-AA56-89C1DD6D6EF4}" dt="2021-11-21T14:05:37.949" v="685" actId="26606"/>
          <ac:spMkLst>
            <pc:docMk/>
            <pc:sldMk cId="3810128978" sldId="267"/>
            <ac:spMk id="13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05:37.949" v="685" actId="26606"/>
          <ac:spMkLst>
            <pc:docMk/>
            <pc:sldMk cId="3810128978" sldId="267"/>
            <ac:spMk id="14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37.949" v="685" actId="26606"/>
          <ac:spMkLst>
            <pc:docMk/>
            <pc:sldMk cId="3810128978" sldId="267"/>
            <ac:spMk id="15" creationId="{1E3EBB9E-ED34-4AC9-81F2-92770761DA21}"/>
          </ac:spMkLst>
        </pc:spChg>
        <pc:spChg chg="add del">
          <ac:chgData name="Ayan Agrawal" userId="f2e29a6975f5aa14" providerId="LiveId" clId="{96CE0715-1AB2-490E-AA56-89C1DD6D6EF4}" dt="2021-11-21T14:05:41.883" v="687" actId="26606"/>
          <ac:spMkLst>
            <pc:docMk/>
            <pc:sldMk cId="3810128978" sldId="267"/>
            <ac:spMk id="17" creationId="{736F0DFD-0954-464F-BF12-DD2E6F6E0380}"/>
          </ac:spMkLst>
        </pc:spChg>
        <pc:spChg chg="add del">
          <ac:chgData name="Ayan Agrawal" userId="f2e29a6975f5aa14" providerId="LiveId" clId="{96CE0715-1AB2-490E-AA56-89C1DD6D6EF4}" dt="2021-11-21T14:05:43.221" v="689" actId="26606"/>
          <ac:spMkLst>
            <pc:docMk/>
            <pc:sldMk cId="3810128978" sldId="267"/>
            <ac:spMk id="19" creationId="{0D57E7FA-E8FC-45AC-868F-CDC8144939D6}"/>
          </ac:spMkLst>
        </pc:spChg>
        <pc:spChg chg="add del">
          <ac:chgData name="Ayan Agrawal" userId="f2e29a6975f5aa14" providerId="LiveId" clId="{96CE0715-1AB2-490E-AA56-89C1DD6D6EF4}" dt="2021-11-21T14:05:43.221" v="689" actId="26606"/>
          <ac:spMkLst>
            <pc:docMk/>
            <pc:sldMk cId="3810128978" sldId="267"/>
            <ac:spMk id="20" creationId="{B7BD7FCF-A254-4A97-A15C-319B67622677}"/>
          </ac:spMkLst>
        </pc:spChg>
        <pc:spChg chg="add del">
          <ac:chgData name="Ayan Agrawal" userId="f2e29a6975f5aa14" providerId="LiveId" clId="{96CE0715-1AB2-490E-AA56-89C1DD6D6EF4}" dt="2021-11-21T14:05:43.221" v="689" actId="26606"/>
          <ac:spMkLst>
            <pc:docMk/>
            <pc:sldMk cId="3810128978" sldId="267"/>
            <ac:spMk id="21" creationId="{52FFAF72-6204-4676-9C6F-9A4CC4D91805}"/>
          </ac:spMkLst>
        </pc:spChg>
        <pc:spChg chg="add del">
          <ac:chgData name="Ayan Agrawal" userId="f2e29a6975f5aa14" providerId="LiveId" clId="{96CE0715-1AB2-490E-AA56-89C1DD6D6EF4}" dt="2021-11-21T14:05:43.221" v="689" actId="26606"/>
          <ac:spMkLst>
            <pc:docMk/>
            <pc:sldMk cId="3810128978" sldId="267"/>
            <ac:spMk id="22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44.558" v="691" actId="26606"/>
          <ac:spMkLst>
            <pc:docMk/>
            <pc:sldMk cId="3810128978" sldId="267"/>
            <ac:spMk id="24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05:44.558" v="691" actId="26606"/>
          <ac:spMkLst>
            <pc:docMk/>
            <pc:sldMk cId="3810128978" sldId="267"/>
            <ac:spMk id="25" creationId="{2C46C4D6-C474-4E92-B52E-944C1118F7B6}"/>
          </ac:spMkLst>
        </pc:spChg>
        <pc:spChg chg="add del">
          <ac:chgData name="Ayan Agrawal" userId="f2e29a6975f5aa14" providerId="LiveId" clId="{96CE0715-1AB2-490E-AA56-89C1DD6D6EF4}" dt="2021-11-21T14:05:44.558" v="691" actId="26606"/>
          <ac:spMkLst>
            <pc:docMk/>
            <pc:sldMk cId="3810128978" sldId="267"/>
            <ac:spMk id="26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44.558" v="691" actId="26606"/>
          <ac:spMkLst>
            <pc:docMk/>
            <pc:sldMk cId="3810128978" sldId="267"/>
            <ac:spMk id="27" creationId="{1E3EBB9E-ED34-4AC9-81F2-92770761DA21}"/>
          </ac:spMkLst>
        </pc:spChg>
        <pc:spChg chg="add del">
          <ac:chgData name="Ayan Agrawal" userId="f2e29a6975f5aa14" providerId="LiveId" clId="{96CE0715-1AB2-490E-AA56-89C1DD6D6EF4}" dt="2021-11-21T14:05:45.954" v="693" actId="26606"/>
          <ac:spMkLst>
            <pc:docMk/>
            <pc:sldMk cId="3810128978" sldId="267"/>
            <ac:spMk id="29" creationId="{0D57E7FA-E8FC-45AC-868F-CDC8144939D6}"/>
          </ac:spMkLst>
        </pc:spChg>
        <pc:spChg chg="add del">
          <ac:chgData name="Ayan Agrawal" userId="f2e29a6975f5aa14" providerId="LiveId" clId="{96CE0715-1AB2-490E-AA56-89C1DD6D6EF4}" dt="2021-11-21T14:05:45.954" v="693" actId="26606"/>
          <ac:spMkLst>
            <pc:docMk/>
            <pc:sldMk cId="3810128978" sldId="267"/>
            <ac:spMk id="30" creationId="{B7BD7FCF-A254-4A97-A15C-319B67622677}"/>
          </ac:spMkLst>
        </pc:spChg>
        <pc:spChg chg="add del">
          <ac:chgData name="Ayan Agrawal" userId="f2e29a6975f5aa14" providerId="LiveId" clId="{96CE0715-1AB2-490E-AA56-89C1DD6D6EF4}" dt="2021-11-21T14:05:45.954" v="693" actId="26606"/>
          <ac:spMkLst>
            <pc:docMk/>
            <pc:sldMk cId="3810128978" sldId="267"/>
            <ac:spMk id="31" creationId="{52FFAF72-6204-4676-9C6F-9A4CC4D91805}"/>
          </ac:spMkLst>
        </pc:spChg>
        <pc:spChg chg="add del">
          <ac:chgData name="Ayan Agrawal" userId="f2e29a6975f5aa14" providerId="LiveId" clId="{96CE0715-1AB2-490E-AA56-89C1DD6D6EF4}" dt="2021-11-21T14:05:45.954" v="693" actId="26606"/>
          <ac:spMkLst>
            <pc:docMk/>
            <pc:sldMk cId="3810128978" sldId="267"/>
            <ac:spMk id="32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48.030" v="695" actId="26606"/>
          <ac:spMkLst>
            <pc:docMk/>
            <pc:sldMk cId="3810128978" sldId="267"/>
            <ac:spMk id="34" creationId="{6E4CD457-E37B-4177-94C9-92C24E7321B2}"/>
          </ac:spMkLst>
        </pc:spChg>
        <pc:spChg chg="add del">
          <ac:chgData name="Ayan Agrawal" userId="f2e29a6975f5aa14" providerId="LiveId" clId="{96CE0715-1AB2-490E-AA56-89C1DD6D6EF4}" dt="2021-11-21T14:05:51.092" v="697" actId="26606"/>
          <ac:spMkLst>
            <pc:docMk/>
            <pc:sldMk cId="3810128978" sldId="267"/>
            <ac:spMk id="36" creationId="{736F0DFD-0954-464F-BF12-DD2E6F6E0380}"/>
          </ac:spMkLst>
        </pc:spChg>
        <pc:spChg chg="add del">
          <ac:chgData name="Ayan Agrawal" userId="f2e29a6975f5aa14" providerId="LiveId" clId="{96CE0715-1AB2-490E-AA56-89C1DD6D6EF4}" dt="2021-11-21T14:05:53.325" v="699" actId="26606"/>
          <ac:spMkLst>
            <pc:docMk/>
            <pc:sldMk cId="3810128978" sldId="267"/>
            <ac:spMk id="38" creationId="{AA359C7D-4B45-49B7-B3C2-04217BBCD3ED}"/>
          </ac:spMkLst>
        </pc:spChg>
        <pc:spChg chg="add del">
          <ac:chgData name="Ayan Agrawal" userId="f2e29a6975f5aa14" providerId="LiveId" clId="{96CE0715-1AB2-490E-AA56-89C1DD6D6EF4}" dt="2021-11-21T14:05:53.325" v="699" actId="26606"/>
          <ac:spMkLst>
            <pc:docMk/>
            <pc:sldMk cId="3810128978" sldId="267"/>
            <ac:spMk id="39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4:05:53.325" v="699" actId="26606"/>
          <ac:spMkLst>
            <pc:docMk/>
            <pc:sldMk cId="3810128978" sldId="267"/>
            <ac:spMk id="40" creationId="{689B41A4-0214-4AE9-985C-07E7A4C6E4D7}"/>
          </ac:spMkLst>
        </pc:spChg>
        <pc:spChg chg="add del">
          <ac:chgData name="Ayan Agrawal" userId="f2e29a6975f5aa14" providerId="LiveId" clId="{96CE0715-1AB2-490E-AA56-89C1DD6D6EF4}" dt="2021-11-21T14:05:53.325" v="699" actId="26606"/>
          <ac:spMkLst>
            <pc:docMk/>
            <pc:sldMk cId="3810128978" sldId="267"/>
            <ac:spMk id="41" creationId="{1E3EBB9E-ED34-4AC9-81F2-92770761DA21}"/>
          </ac:spMkLst>
        </pc:spChg>
        <pc:spChg chg="add del">
          <ac:chgData name="Ayan Agrawal" userId="f2e29a6975f5aa14" providerId="LiveId" clId="{96CE0715-1AB2-490E-AA56-89C1DD6D6EF4}" dt="2021-11-21T14:16:36.663" v="1103" actId="26606"/>
          <ac:spMkLst>
            <pc:docMk/>
            <pc:sldMk cId="3810128978" sldId="267"/>
            <ac:spMk id="43" creationId="{0D57E7FA-E8FC-45AC-868F-CDC8144939D6}"/>
          </ac:spMkLst>
        </pc:spChg>
        <pc:spChg chg="add del">
          <ac:chgData name="Ayan Agrawal" userId="f2e29a6975f5aa14" providerId="LiveId" clId="{96CE0715-1AB2-490E-AA56-89C1DD6D6EF4}" dt="2021-11-21T14:16:36.663" v="1103" actId="26606"/>
          <ac:spMkLst>
            <pc:docMk/>
            <pc:sldMk cId="3810128978" sldId="267"/>
            <ac:spMk id="44" creationId="{B7BD7FCF-A254-4A97-A15C-319B67622677}"/>
          </ac:spMkLst>
        </pc:spChg>
        <pc:spChg chg="add del">
          <ac:chgData name="Ayan Agrawal" userId="f2e29a6975f5aa14" providerId="LiveId" clId="{96CE0715-1AB2-490E-AA56-89C1DD6D6EF4}" dt="2021-11-21T14:16:36.663" v="1103" actId="26606"/>
          <ac:spMkLst>
            <pc:docMk/>
            <pc:sldMk cId="3810128978" sldId="267"/>
            <ac:spMk id="45" creationId="{52FFAF72-6204-4676-9C6F-9A4CC4D91805}"/>
          </ac:spMkLst>
        </pc:spChg>
        <pc:spChg chg="add del mod">
          <ac:chgData name="Ayan Agrawal" userId="f2e29a6975f5aa14" providerId="LiveId" clId="{96CE0715-1AB2-490E-AA56-89C1DD6D6EF4}" dt="2021-11-21T14:16:24.895" v="1100" actId="478"/>
          <ac:spMkLst>
            <pc:docMk/>
            <pc:sldMk cId="3810128978" sldId="267"/>
            <ac:spMk id="46" creationId="{689B41A4-0214-4AE9-985C-07E7A4C6E4D7}"/>
          </ac:spMkLst>
        </pc:spChg>
        <pc:spChg chg="add mod">
          <ac:chgData name="Ayan Agrawal" userId="f2e29a6975f5aa14" providerId="LiveId" clId="{96CE0715-1AB2-490E-AA56-89C1DD6D6EF4}" dt="2021-11-21T14:24:32.636" v="1252" actId="20577"/>
          <ac:spMkLst>
            <pc:docMk/>
            <pc:sldMk cId="3810128978" sldId="267"/>
            <ac:spMk id="49" creationId="{F2D808F2-4AD4-4FB2-94A4-8113E45490ED}"/>
          </ac:spMkLst>
        </pc:spChg>
        <pc:spChg chg="add del">
          <ac:chgData name="Ayan Agrawal" userId="f2e29a6975f5aa14" providerId="LiveId" clId="{96CE0715-1AB2-490E-AA56-89C1DD6D6EF4}" dt="2021-11-21T14:20:30.199" v="1195" actId="26606"/>
          <ac:spMkLst>
            <pc:docMk/>
            <pc:sldMk cId="3810128978" sldId="267"/>
            <ac:spMk id="52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20:30.199" v="1195" actId="26606"/>
          <ac:spMkLst>
            <pc:docMk/>
            <pc:sldMk cId="3810128978" sldId="267"/>
            <ac:spMk id="54" creationId="{2C46C4D6-C474-4E92-B52E-944C1118F7B6}"/>
          </ac:spMkLst>
        </pc:spChg>
        <pc:spChg chg="add del">
          <ac:chgData name="Ayan Agrawal" userId="f2e29a6975f5aa14" providerId="LiveId" clId="{96CE0715-1AB2-490E-AA56-89C1DD6D6EF4}" dt="2021-11-21T14:20:23.020" v="1188" actId="26606"/>
          <ac:spMkLst>
            <pc:docMk/>
            <pc:sldMk cId="3810128978" sldId="267"/>
            <ac:spMk id="59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20:23.020" v="1188" actId="26606"/>
          <ac:spMkLst>
            <pc:docMk/>
            <pc:sldMk cId="3810128978" sldId="267"/>
            <ac:spMk id="61" creationId="{2C46C4D6-C474-4E92-B52E-944C1118F7B6}"/>
          </ac:spMkLst>
        </pc:spChg>
        <pc:spChg chg="add del">
          <ac:chgData name="Ayan Agrawal" userId="f2e29a6975f5aa14" providerId="LiveId" clId="{96CE0715-1AB2-490E-AA56-89C1DD6D6EF4}" dt="2021-11-21T14:20:24.241" v="1190" actId="26606"/>
          <ac:spMkLst>
            <pc:docMk/>
            <pc:sldMk cId="3810128978" sldId="267"/>
            <ac:spMk id="63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20:24.241" v="1190" actId="26606"/>
          <ac:spMkLst>
            <pc:docMk/>
            <pc:sldMk cId="3810128978" sldId="267"/>
            <ac:spMk id="64" creationId="{A0DE92DF-4769-4DE9-93FD-EE31271850CA}"/>
          </ac:spMkLst>
        </pc:spChg>
        <pc:spChg chg="add del">
          <ac:chgData name="Ayan Agrawal" userId="f2e29a6975f5aa14" providerId="LiveId" clId="{96CE0715-1AB2-490E-AA56-89C1DD6D6EF4}" dt="2021-11-21T14:20:28.952" v="1192" actId="26606"/>
          <ac:spMkLst>
            <pc:docMk/>
            <pc:sldMk cId="3810128978" sldId="267"/>
            <ac:spMk id="66" creationId="{94C5663A-0CE3-4AEE-B47E-FB68D9EBFE1A}"/>
          </ac:spMkLst>
        </pc:spChg>
        <pc:spChg chg="add del">
          <ac:chgData name="Ayan Agrawal" userId="f2e29a6975f5aa14" providerId="LiveId" clId="{96CE0715-1AB2-490E-AA56-89C1DD6D6EF4}" dt="2021-11-21T14:20:30.194" v="1194" actId="26606"/>
          <ac:spMkLst>
            <pc:docMk/>
            <pc:sldMk cId="3810128978" sldId="267"/>
            <ac:spMk id="68" creationId="{D009D6D5-DAC2-4A8B-A17A-E206B9012D09}"/>
          </ac:spMkLst>
        </pc:spChg>
        <pc:spChg chg="add del">
          <ac:chgData name="Ayan Agrawal" userId="f2e29a6975f5aa14" providerId="LiveId" clId="{96CE0715-1AB2-490E-AA56-89C1DD6D6EF4}" dt="2021-11-21T14:20:45.697" v="1200" actId="26606"/>
          <ac:spMkLst>
            <pc:docMk/>
            <pc:sldMk cId="3810128978" sldId="267"/>
            <ac:spMk id="70" creationId="{94C5663A-0CE3-4AEE-B47E-FB68D9EBFE1A}"/>
          </ac:spMkLst>
        </pc:spChg>
        <pc:spChg chg="add del">
          <ac:chgData name="Ayan Agrawal" userId="f2e29a6975f5aa14" providerId="LiveId" clId="{96CE0715-1AB2-490E-AA56-89C1DD6D6EF4}" dt="2021-11-21T14:20:45.691" v="1199" actId="26606"/>
          <ac:spMkLst>
            <pc:docMk/>
            <pc:sldMk cId="3810128978" sldId="267"/>
            <ac:spMk id="75" creationId="{0E3596DD-156A-473E-9BB3-C6A29F7574E9}"/>
          </ac:spMkLst>
        </pc:spChg>
        <pc:spChg chg="add del">
          <ac:chgData name="Ayan Agrawal" userId="f2e29a6975f5aa14" providerId="LiveId" clId="{96CE0715-1AB2-490E-AA56-89C1DD6D6EF4}" dt="2021-11-21T14:20:45.691" v="1199" actId="26606"/>
          <ac:spMkLst>
            <pc:docMk/>
            <pc:sldMk cId="3810128978" sldId="267"/>
            <ac:spMk id="77" creationId="{A0DE92DF-4769-4DE9-93FD-EE31271850CA}"/>
          </ac:spMkLst>
        </pc:spChg>
        <pc:spChg chg="add">
          <ac:chgData name="Ayan Agrawal" userId="f2e29a6975f5aa14" providerId="LiveId" clId="{96CE0715-1AB2-490E-AA56-89C1DD6D6EF4}" dt="2021-11-21T14:20:45.697" v="1200" actId="26606"/>
          <ac:spMkLst>
            <pc:docMk/>
            <pc:sldMk cId="3810128978" sldId="267"/>
            <ac:spMk id="79" creationId="{AA359C7D-4B45-49B7-B3C2-04217BBCD3ED}"/>
          </ac:spMkLst>
        </pc:spChg>
        <pc:spChg chg="add">
          <ac:chgData name="Ayan Agrawal" userId="f2e29a6975f5aa14" providerId="LiveId" clId="{96CE0715-1AB2-490E-AA56-89C1DD6D6EF4}" dt="2021-11-21T14:20:45.697" v="1200" actId="26606"/>
          <ac:spMkLst>
            <pc:docMk/>
            <pc:sldMk cId="3810128978" sldId="267"/>
            <ac:spMk id="80" creationId="{A0DE92DF-4769-4DE9-93FD-EE31271850CA}"/>
          </ac:spMkLst>
        </pc:spChg>
        <pc:picChg chg="add del mod ord">
          <ac:chgData name="Ayan Agrawal" userId="f2e29a6975f5aa14" providerId="LiveId" clId="{96CE0715-1AB2-490E-AA56-89C1DD6D6EF4}" dt="2021-11-21T14:22:04.440" v="1208" actId="478"/>
          <ac:picMkLst>
            <pc:docMk/>
            <pc:sldMk cId="3810128978" sldId="267"/>
            <ac:picMk id="5" creationId="{D4531C11-E8DE-4645-AB02-68C699640A2D}"/>
          </ac:picMkLst>
        </pc:picChg>
        <pc:picChg chg="add mod">
          <ac:chgData name="Ayan Agrawal" userId="f2e29a6975f5aa14" providerId="LiveId" clId="{96CE0715-1AB2-490E-AA56-89C1DD6D6EF4}" dt="2021-11-21T14:23:27.016" v="1216" actId="14826"/>
          <ac:picMkLst>
            <pc:docMk/>
            <pc:sldMk cId="3810128978" sldId="267"/>
            <ac:picMk id="11" creationId="{A315B1E2-56FC-4012-B14E-1A373DA64231}"/>
          </ac:picMkLst>
        </pc:picChg>
        <pc:cxnChg chg="add mod">
          <ac:chgData name="Ayan Agrawal" userId="f2e29a6975f5aa14" providerId="LiveId" clId="{96CE0715-1AB2-490E-AA56-89C1DD6D6EF4}" dt="2021-11-21T18:18:19.292" v="1423" actId="1038"/>
          <ac:cxnSpMkLst>
            <pc:docMk/>
            <pc:sldMk cId="3810128978" sldId="267"/>
            <ac:cxnSpMk id="3" creationId="{7B40EA4F-2C6B-47D5-90A7-9E671CF38C4C}"/>
          </ac:cxnSpMkLst>
        </pc:cxnChg>
      </pc:sldChg>
      <pc:sldChg chg="addSp modSp new mod modShow">
        <pc:chgData name="Ayan Agrawal" userId="f2e29a6975f5aa14" providerId="LiveId" clId="{96CE0715-1AB2-490E-AA56-89C1DD6D6EF4}" dt="2021-11-21T18:13:12.168" v="1367" actId="729"/>
        <pc:sldMkLst>
          <pc:docMk/>
          <pc:sldMk cId="1236757487" sldId="268"/>
        </pc:sldMkLst>
        <pc:spChg chg="mod">
          <ac:chgData name="Ayan Agrawal" userId="f2e29a6975f5aa14" providerId="LiveId" clId="{96CE0715-1AB2-490E-AA56-89C1DD6D6EF4}" dt="2021-11-21T17:31:16.604" v="1305" actId="20577"/>
          <ac:spMkLst>
            <pc:docMk/>
            <pc:sldMk cId="1236757487" sldId="268"/>
            <ac:spMk id="3" creationId="{1185DD55-C12F-4858-B9C1-2CF90F032636}"/>
          </ac:spMkLst>
        </pc:spChg>
        <pc:picChg chg="add mod">
          <ac:chgData name="Ayan Agrawal" userId="f2e29a6975f5aa14" providerId="LiveId" clId="{96CE0715-1AB2-490E-AA56-89C1DD6D6EF4}" dt="2021-11-21T17:31:07.463" v="1294" actId="1076"/>
          <ac:picMkLst>
            <pc:docMk/>
            <pc:sldMk cId="1236757487" sldId="268"/>
            <ac:picMk id="5" creationId="{717EE63D-C913-4BE2-BB29-BDB6BC925355}"/>
          </ac:picMkLst>
        </pc:picChg>
      </pc:sldChg>
      <pc:sldChg chg="addSp delSp modSp new add del mod setBg modShow">
        <pc:chgData name="Ayan Agrawal" userId="f2e29a6975f5aa14" providerId="LiveId" clId="{96CE0715-1AB2-490E-AA56-89C1DD6D6EF4}" dt="2021-11-21T18:20:10.734" v="1460" actId="729"/>
        <pc:sldMkLst>
          <pc:docMk/>
          <pc:sldMk cId="2357092219" sldId="269"/>
        </pc:sldMkLst>
        <pc:spChg chg="mod">
          <ac:chgData name="Ayan Agrawal" userId="f2e29a6975f5aa14" providerId="LiveId" clId="{96CE0715-1AB2-490E-AA56-89C1DD6D6EF4}" dt="2021-11-21T14:31:54.931" v="1287" actId="20577"/>
          <ac:spMkLst>
            <pc:docMk/>
            <pc:sldMk cId="2357092219" sldId="269"/>
            <ac:spMk id="2" creationId="{BF3ADEFF-3E7B-4CBC-9297-1E73E1EDB33F}"/>
          </ac:spMkLst>
        </pc:spChg>
        <pc:spChg chg="add del">
          <ac:chgData name="Ayan Agrawal" userId="f2e29a6975f5aa14" providerId="LiveId" clId="{96CE0715-1AB2-490E-AA56-89C1DD6D6EF4}" dt="2021-11-21T14:30:50.837" v="1268" actId="26606"/>
          <ac:spMkLst>
            <pc:docMk/>
            <pc:sldMk cId="2357092219" sldId="269"/>
            <ac:spMk id="7" creationId="{0D57E7FA-E8FC-45AC-868F-CDC8144939D6}"/>
          </ac:spMkLst>
        </pc:spChg>
        <pc:spChg chg="add del">
          <ac:chgData name="Ayan Agrawal" userId="f2e29a6975f5aa14" providerId="LiveId" clId="{96CE0715-1AB2-490E-AA56-89C1DD6D6EF4}" dt="2021-11-21T14:30:50.837" v="1268" actId="26606"/>
          <ac:spMkLst>
            <pc:docMk/>
            <pc:sldMk cId="2357092219" sldId="269"/>
            <ac:spMk id="9" creationId="{80E21785-62D8-430F-9521-90166EF7C8F0}"/>
          </ac:spMkLst>
        </pc:spChg>
        <pc:spChg chg="add del">
          <ac:chgData name="Ayan Agrawal" userId="f2e29a6975f5aa14" providerId="LiveId" clId="{96CE0715-1AB2-490E-AA56-89C1DD6D6EF4}" dt="2021-11-21T14:30:50.837" v="1268" actId="26606"/>
          <ac:spMkLst>
            <pc:docMk/>
            <pc:sldMk cId="2357092219" sldId="269"/>
            <ac:spMk id="11" creationId="{ED7CF8A0-D3E4-4A16-87D3-1D973AC61BF1}"/>
          </ac:spMkLst>
        </pc:spChg>
      </pc:sldChg>
      <pc:sldChg chg="addSp delSp modSp add del mod ord modClrScheme delDesignElem chgLayout">
        <pc:chgData name="Ayan Agrawal" userId="f2e29a6975f5aa14" providerId="LiveId" clId="{96CE0715-1AB2-490E-AA56-89C1DD6D6EF4}" dt="2021-11-21T14:31:14.984" v="1276" actId="2890"/>
        <pc:sldMkLst>
          <pc:docMk/>
          <pc:sldMk cId="2825070382" sldId="270"/>
        </pc:sldMkLst>
        <pc:spChg chg="mod ord">
          <ac:chgData name="Ayan Agrawal" userId="f2e29a6975f5aa14" providerId="LiveId" clId="{96CE0715-1AB2-490E-AA56-89C1DD6D6EF4}" dt="2021-11-21T14:31:13.185" v="1274" actId="700"/>
          <ac:spMkLst>
            <pc:docMk/>
            <pc:sldMk cId="2825070382" sldId="270"/>
            <ac:spMk id="2" creationId="{B7F93B70-5BDB-4C4E-A669-A83BD8B73D3C}"/>
          </ac:spMkLst>
        </pc:spChg>
        <pc:spChg chg="add del mod ord">
          <ac:chgData name="Ayan Agrawal" userId="f2e29a6975f5aa14" providerId="LiveId" clId="{96CE0715-1AB2-490E-AA56-89C1DD6D6EF4}" dt="2021-11-21T14:31:13.185" v="1274" actId="700"/>
          <ac:spMkLst>
            <pc:docMk/>
            <pc:sldMk cId="2825070382" sldId="270"/>
            <ac:spMk id="3" creationId="{9B8A4FAB-8BAF-4ED2-ACBA-BC23B80F0078}"/>
          </ac:spMkLst>
        </pc:spChg>
        <pc:spChg chg="add del">
          <ac:chgData name="Ayan Agrawal" userId="f2e29a6975f5aa14" providerId="LiveId" clId="{96CE0715-1AB2-490E-AA56-89C1DD6D6EF4}" dt="2021-11-21T14:31:13.185" v="1274" actId="700"/>
          <ac:spMkLst>
            <pc:docMk/>
            <pc:sldMk cId="2825070382" sldId="270"/>
            <ac:spMk id="73" creationId="{AB43E7DC-5101-4E7C-ADB5-596311F53DEA}"/>
          </ac:spMkLst>
        </pc:spChg>
        <pc:spChg chg="add del">
          <ac:chgData name="Ayan Agrawal" userId="f2e29a6975f5aa14" providerId="LiveId" clId="{96CE0715-1AB2-490E-AA56-89C1DD6D6EF4}" dt="2021-11-21T14:31:13.185" v="1274" actId="700"/>
          <ac:spMkLst>
            <pc:docMk/>
            <pc:sldMk cId="2825070382" sldId="270"/>
            <ac:spMk id="74" creationId="{BD44801E-D426-4372-9129-ED47EE43C7D4}"/>
          </ac:spMkLst>
        </pc:spChg>
        <pc:spChg chg="add del">
          <ac:chgData name="Ayan Agrawal" userId="f2e29a6975f5aa14" providerId="LiveId" clId="{96CE0715-1AB2-490E-AA56-89C1DD6D6EF4}" dt="2021-11-21T14:31:13.185" v="1274" actId="700"/>
          <ac:spMkLst>
            <pc:docMk/>
            <pc:sldMk cId="2825070382" sldId="270"/>
            <ac:spMk id="75" creationId="{1B8BCA7A-6464-4C53-A572-89B2B3C2D8D4}"/>
          </ac:spMkLst>
        </pc:spChg>
        <pc:graphicFrameChg chg="mod ord">
          <ac:chgData name="Ayan Agrawal" userId="f2e29a6975f5aa14" providerId="LiveId" clId="{96CE0715-1AB2-490E-AA56-89C1DD6D6EF4}" dt="2021-11-21T14:31:13.185" v="1274" actId="700"/>
          <ac:graphicFrameMkLst>
            <pc:docMk/>
            <pc:sldMk cId="2825070382" sldId="270"/>
            <ac:graphicFrameMk id="76" creationId="{86E3B0C9-906D-4371-AD20-EC5C10CC246E}"/>
          </ac:graphicFrameMkLst>
        </pc:graphicFrameChg>
      </pc:sldChg>
      <pc:sldChg chg="addSp delSp modSp new mod setBg delDesignElem chgLayout">
        <pc:chgData name="Ayan Agrawal" userId="f2e29a6975f5aa14" providerId="LiveId" clId="{96CE0715-1AB2-490E-AA56-89C1DD6D6EF4}" dt="2021-11-21T18:46:23.195" v="2308" actId="20577"/>
        <pc:sldMkLst>
          <pc:docMk/>
          <pc:sldMk cId="3162952018" sldId="270"/>
        </pc:sldMkLst>
        <pc:spChg chg="del">
          <ac:chgData name="Ayan Agrawal" userId="f2e29a6975f5aa14" providerId="LiveId" clId="{96CE0715-1AB2-490E-AA56-89C1DD6D6EF4}" dt="2021-11-21T17:58:21.505" v="1336" actId="478"/>
          <ac:spMkLst>
            <pc:docMk/>
            <pc:sldMk cId="3162952018" sldId="270"/>
            <ac:spMk id="2" creationId="{96C427E5-3E89-4BD4-8DC8-C03E0F676605}"/>
          </ac:spMkLst>
        </pc:spChg>
        <pc:spChg chg="add del mod ord">
          <ac:chgData name="Ayan Agrawal" userId="f2e29a6975f5aa14" providerId="LiveId" clId="{96CE0715-1AB2-490E-AA56-89C1DD6D6EF4}" dt="2021-11-21T18:46:23.195" v="2308" actId="20577"/>
          <ac:spMkLst>
            <pc:docMk/>
            <pc:sldMk cId="3162952018" sldId="270"/>
            <ac:spMk id="3" creationId="{C2BEAA45-1E76-4C6C-B7C3-07A5BEC526F3}"/>
          </ac:spMkLst>
        </pc:spChg>
        <pc:spChg chg="add del mod">
          <ac:chgData name="Ayan Agrawal" userId="f2e29a6975f5aa14" providerId="LiveId" clId="{96CE0715-1AB2-490E-AA56-89C1DD6D6EF4}" dt="2021-11-21T18:16:46.152" v="1399" actId="767"/>
          <ac:spMkLst>
            <pc:docMk/>
            <pc:sldMk cId="3162952018" sldId="270"/>
            <ac:spMk id="8" creationId="{459B3030-3E26-4BDA-BD66-6BCC2DB490BC}"/>
          </ac:spMkLst>
        </pc:spChg>
        <pc:spChg chg="add del mod">
          <ac:chgData name="Ayan Agrawal" userId="f2e29a6975f5aa14" providerId="LiveId" clId="{96CE0715-1AB2-490E-AA56-89C1DD6D6EF4}" dt="2021-11-21T18:37:44.801" v="2042" actId="478"/>
          <ac:spMkLst>
            <pc:docMk/>
            <pc:sldMk cId="3162952018" sldId="270"/>
            <ac:spMk id="9" creationId="{F4688866-6D6B-4AE0-B86F-D11EB7383CF3}"/>
          </ac:spMkLst>
        </pc:spChg>
        <pc:spChg chg="add del mod ord">
          <ac:chgData name="Ayan Agrawal" userId="f2e29a6975f5aa14" providerId="LiveId" clId="{96CE0715-1AB2-490E-AA56-89C1DD6D6EF4}" dt="2021-11-21T18:38:12.823" v="2046" actId="700"/>
          <ac:spMkLst>
            <pc:docMk/>
            <pc:sldMk cId="3162952018" sldId="270"/>
            <ac:spMk id="10" creationId="{8C8095C9-D335-4A60-B537-B57D2452EFB9}"/>
          </ac:spMkLst>
        </pc:spChg>
        <pc:spChg chg="add del">
          <ac:chgData name="Ayan Agrawal" userId="f2e29a6975f5aa14" providerId="LiveId" clId="{96CE0715-1AB2-490E-AA56-89C1DD6D6EF4}" dt="2021-11-21T18:38:20.406" v="2048" actId="6264"/>
          <ac:spMkLst>
            <pc:docMk/>
            <pc:sldMk cId="3162952018" sldId="270"/>
            <ac:spMk id="12" creationId="{5EF17487-C386-4F99-B5EB-4FD3DF4236B2}"/>
          </ac:spMkLst>
        </pc:spChg>
        <pc:spChg chg="add del mod">
          <ac:chgData name="Ayan Agrawal" userId="f2e29a6975f5aa14" providerId="LiveId" clId="{96CE0715-1AB2-490E-AA56-89C1DD6D6EF4}" dt="2021-11-21T18:38:11.889" v="2045" actId="478"/>
          <ac:spMkLst>
            <pc:docMk/>
            <pc:sldMk cId="3162952018" sldId="270"/>
            <ac:spMk id="13" creationId="{02CAB34F-71B1-467C-8D17-732032D0AEDB}"/>
          </ac:spMkLst>
        </pc:spChg>
        <pc:spChg chg="add del">
          <ac:chgData name="Ayan Agrawal" userId="f2e29a6975f5aa14" providerId="LiveId" clId="{96CE0715-1AB2-490E-AA56-89C1DD6D6EF4}" dt="2021-11-21T18:38:20.406" v="2048" actId="6264"/>
          <ac:spMkLst>
            <pc:docMk/>
            <pc:sldMk cId="3162952018" sldId="270"/>
            <ac:spMk id="14" creationId="{A0DE92DF-4769-4DE9-93FD-EE31271850CA}"/>
          </ac:spMkLst>
        </pc:spChg>
        <pc:spChg chg="add del mod">
          <ac:chgData name="Ayan Agrawal" userId="f2e29a6975f5aa14" providerId="LiveId" clId="{96CE0715-1AB2-490E-AA56-89C1DD6D6EF4}" dt="2021-11-21T18:38:20.406" v="2048" actId="6264"/>
          <ac:spMkLst>
            <pc:docMk/>
            <pc:sldMk cId="3162952018" sldId="270"/>
            <ac:spMk id="15" creationId="{9E9C8928-8E8F-426B-B830-15E5AD57A720}"/>
          </ac:spMkLst>
        </pc:spChg>
        <pc:spChg chg="add del mod ord">
          <ac:chgData name="Ayan Agrawal" userId="f2e29a6975f5aa14" providerId="LiveId" clId="{96CE0715-1AB2-490E-AA56-89C1DD6D6EF4}" dt="2021-11-21T18:38:20.406" v="2048" actId="6264"/>
          <ac:spMkLst>
            <pc:docMk/>
            <pc:sldMk cId="3162952018" sldId="270"/>
            <ac:spMk id="16" creationId="{AA62FCA7-80A1-4D64-918B-846EE0A2AF28}"/>
          </ac:spMkLst>
        </pc:spChg>
        <pc:spChg chg="add del mod">
          <ac:chgData name="Ayan Agrawal" userId="f2e29a6975f5aa14" providerId="LiveId" clId="{96CE0715-1AB2-490E-AA56-89C1DD6D6EF4}" dt="2021-11-21T18:42:25.511" v="2267" actId="478"/>
          <ac:spMkLst>
            <pc:docMk/>
            <pc:sldMk cId="3162952018" sldId="270"/>
            <ac:spMk id="17" creationId="{8D29750A-4452-409A-A8A6-522A51CE49D5}"/>
          </ac:spMkLst>
        </pc:spChg>
        <pc:spChg chg="add mod">
          <ac:chgData name="Ayan Agrawal" userId="f2e29a6975f5aa14" providerId="LiveId" clId="{96CE0715-1AB2-490E-AA56-89C1DD6D6EF4}" dt="2021-11-21T18:42:54.722" v="2278" actId="1076"/>
          <ac:spMkLst>
            <pc:docMk/>
            <pc:sldMk cId="3162952018" sldId="270"/>
            <ac:spMk id="18" creationId="{3F788CE7-2FC4-4B92-89C2-B0F66D38F539}"/>
          </ac:spMkLst>
        </pc:spChg>
        <pc:picChg chg="add del mod ord">
          <ac:chgData name="Ayan Agrawal" userId="f2e29a6975f5aa14" providerId="LiveId" clId="{96CE0715-1AB2-490E-AA56-89C1DD6D6EF4}" dt="2021-11-21T18:37:35.913" v="2040" actId="478"/>
          <ac:picMkLst>
            <pc:docMk/>
            <pc:sldMk cId="3162952018" sldId="270"/>
            <ac:picMk id="5" creationId="{154446C2-4E43-48E8-AFA1-03C4A5658B79}"/>
          </ac:picMkLst>
        </pc:picChg>
        <pc:picChg chg="add del mod modCrop">
          <ac:chgData name="Ayan Agrawal" userId="f2e29a6975f5aa14" providerId="LiveId" clId="{96CE0715-1AB2-490E-AA56-89C1DD6D6EF4}" dt="2021-11-21T18:37:43.510" v="2041" actId="478"/>
          <ac:picMkLst>
            <pc:docMk/>
            <pc:sldMk cId="3162952018" sldId="270"/>
            <ac:picMk id="7" creationId="{BF2E8248-4711-4DFB-B27E-2919EB151038}"/>
          </ac:picMkLst>
        </pc:picChg>
      </pc:sldChg>
      <pc:sldChg chg="addSp delSp modSp new mod setBg">
        <pc:chgData name="Ayan Agrawal" userId="f2e29a6975f5aa14" providerId="LiveId" clId="{96CE0715-1AB2-490E-AA56-89C1DD6D6EF4}" dt="2021-11-21T18:27:18.426" v="1941" actId="20577"/>
        <pc:sldMkLst>
          <pc:docMk/>
          <pc:sldMk cId="2221688864" sldId="271"/>
        </pc:sldMkLst>
        <pc:spChg chg="mod">
          <ac:chgData name="Ayan Agrawal" userId="f2e29a6975f5aa14" providerId="LiveId" clId="{96CE0715-1AB2-490E-AA56-89C1DD6D6EF4}" dt="2021-11-21T18:27:05.018" v="1916" actId="26606"/>
          <ac:spMkLst>
            <pc:docMk/>
            <pc:sldMk cId="2221688864" sldId="271"/>
            <ac:spMk id="2" creationId="{C99E22BE-A1D4-49A7-AA62-583D165AFDF6}"/>
          </ac:spMkLst>
        </pc:spChg>
        <pc:spChg chg="add del mod">
          <ac:chgData name="Ayan Agrawal" userId="f2e29a6975f5aa14" providerId="LiveId" clId="{96CE0715-1AB2-490E-AA56-89C1DD6D6EF4}" dt="2021-11-21T18:27:05.018" v="1916" actId="26606"/>
          <ac:spMkLst>
            <pc:docMk/>
            <pc:sldMk cId="2221688864" sldId="271"/>
            <ac:spMk id="3" creationId="{40CCFA10-97EE-4B3E-B51F-36B05F1BAD8C}"/>
          </ac:spMkLst>
        </pc:spChg>
        <pc:spChg chg="add del">
          <ac:chgData name="Ayan Agrawal" userId="f2e29a6975f5aa14" providerId="LiveId" clId="{96CE0715-1AB2-490E-AA56-89C1DD6D6EF4}" dt="2021-11-21T18:26:06.125" v="1883" actId="26606"/>
          <ac:spMkLst>
            <pc:docMk/>
            <pc:sldMk cId="2221688864" sldId="271"/>
            <ac:spMk id="9" creationId="{DA8886A6-5426-494B-96D8-D962D2BA0818}"/>
          </ac:spMkLst>
        </pc:spChg>
        <pc:spChg chg="add del">
          <ac:chgData name="Ayan Agrawal" userId="f2e29a6975f5aa14" providerId="LiveId" clId="{96CE0715-1AB2-490E-AA56-89C1DD6D6EF4}" dt="2021-11-21T18:26:06.125" v="1883" actId="26606"/>
          <ac:spMkLst>
            <pc:docMk/>
            <pc:sldMk cId="2221688864" sldId="271"/>
            <ac:spMk id="11" creationId="{AA3ED336-C09E-46E8-9774-B977D15FC5E0}"/>
          </ac:spMkLst>
        </pc:spChg>
        <pc:spChg chg="add del">
          <ac:chgData name="Ayan Agrawal" userId="f2e29a6975f5aa14" providerId="LiveId" clId="{96CE0715-1AB2-490E-AA56-89C1DD6D6EF4}" dt="2021-11-21T18:26:08.293" v="1885" actId="26606"/>
          <ac:spMkLst>
            <pc:docMk/>
            <pc:sldMk cId="2221688864" sldId="271"/>
            <ac:spMk id="13" creationId="{DA8886A6-5426-494B-96D8-D962D2BA0818}"/>
          </ac:spMkLst>
        </pc:spChg>
        <pc:spChg chg="add del">
          <ac:chgData name="Ayan Agrawal" userId="f2e29a6975f5aa14" providerId="LiveId" clId="{96CE0715-1AB2-490E-AA56-89C1DD6D6EF4}" dt="2021-11-21T18:26:08.293" v="1885" actId="26606"/>
          <ac:spMkLst>
            <pc:docMk/>
            <pc:sldMk cId="2221688864" sldId="271"/>
            <ac:spMk id="14" creationId="{AA3ED336-C09E-46E8-9774-B977D15FC5E0}"/>
          </ac:spMkLst>
        </pc:spChg>
        <pc:spChg chg="add del">
          <ac:chgData name="Ayan Agrawal" userId="f2e29a6975f5aa14" providerId="LiveId" clId="{96CE0715-1AB2-490E-AA56-89C1DD6D6EF4}" dt="2021-11-21T18:26:09.125" v="1887" actId="26606"/>
          <ac:spMkLst>
            <pc:docMk/>
            <pc:sldMk cId="2221688864" sldId="271"/>
            <ac:spMk id="17" creationId="{DA8886A6-5426-494B-96D8-D962D2BA0818}"/>
          </ac:spMkLst>
        </pc:spChg>
        <pc:spChg chg="add del">
          <ac:chgData name="Ayan Agrawal" userId="f2e29a6975f5aa14" providerId="LiveId" clId="{96CE0715-1AB2-490E-AA56-89C1DD6D6EF4}" dt="2021-11-21T18:26:09.125" v="1887" actId="26606"/>
          <ac:spMkLst>
            <pc:docMk/>
            <pc:sldMk cId="2221688864" sldId="271"/>
            <ac:spMk id="18" creationId="{AA3ED336-C09E-46E8-9774-B977D15FC5E0}"/>
          </ac:spMkLst>
        </pc:spChg>
        <pc:spChg chg="add del">
          <ac:chgData name="Ayan Agrawal" userId="f2e29a6975f5aa14" providerId="LiveId" clId="{96CE0715-1AB2-490E-AA56-89C1DD6D6EF4}" dt="2021-11-21T18:26:10.174" v="1889" actId="26606"/>
          <ac:spMkLst>
            <pc:docMk/>
            <pc:sldMk cId="2221688864" sldId="271"/>
            <ac:spMk id="21" creationId="{DA8886A6-5426-494B-96D8-D962D2BA0818}"/>
          </ac:spMkLst>
        </pc:spChg>
        <pc:spChg chg="add del">
          <ac:chgData name="Ayan Agrawal" userId="f2e29a6975f5aa14" providerId="LiveId" clId="{96CE0715-1AB2-490E-AA56-89C1DD6D6EF4}" dt="2021-11-21T18:26:10.174" v="1889" actId="26606"/>
          <ac:spMkLst>
            <pc:docMk/>
            <pc:sldMk cId="2221688864" sldId="271"/>
            <ac:spMk id="22" creationId="{AA3ED336-C09E-46E8-9774-B977D15FC5E0}"/>
          </ac:spMkLst>
        </pc:spChg>
        <pc:spChg chg="add del">
          <ac:chgData name="Ayan Agrawal" userId="f2e29a6975f5aa14" providerId="LiveId" clId="{96CE0715-1AB2-490E-AA56-89C1DD6D6EF4}" dt="2021-11-21T18:26:12.880" v="1891" actId="26606"/>
          <ac:spMkLst>
            <pc:docMk/>
            <pc:sldMk cId="2221688864" sldId="271"/>
            <ac:spMk id="25" creationId="{98DED6BC-9A3E-48D4-AD7C-A56D63F547E8}"/>
          </ac:spMkLst>
        </pc:spChg>
        <pc:spChg chg="add del">
          <ac:chgData name="Ayan Agrawal" userId="f2e29a6975f5aa14" providerId="LiveId" clId="{96CE0715-1AB2-490E-AA56-89C1DD6D6EF4}" dt="2021-11-21T18:26:12.880" v="1891" actId="26606"/>
          <ac:spMkLst>
            <pc:docMk/>
            <pc:sldMk cId="2221688864" sldId="271"/>
            <ac:spMk id="26" creationId="{6B6E033A-DB2E-49B8-B600-B38E0C280263}"/>
          </ac:spMkLst>
        </pc:spChg>
        <pc:spChg chg="add del">
          <ac:chgData name="Ayan Agrawal" userId="f2e29a6975f5aa14" providerId="LiveId" clId="{96CE0715-1AB2-490E-AA56-89C1DD6D6EF4}" dt="2021-11-21T18:26:16.934" v="1893" actId="26606"/>
          <ac:spMkLst>
            <pc:docMk/>
            <pc:sldMk cId="2221688864" sldId="271"/>
            <ac:spMk id="29" creationId="{78FD1E94-B12F-434F-8027-5DBEAC55A132}"/>
          </ac:spMkLst>
        </pc:spChg>
        <pc:spChg chg="add del">
          <ac:chgData name="Ayan Agrawal" userId="f2e29a6975f5aa14" providerId="LiveId" clId="{96CE0715-1AB2-490E-AA56-89C1DD6D6EF4}" dt="2021-11-21T18:26:16.934" v="1893" actId="26606"/>
          <ac:spMkLst>
            <pc:docMk/>
            <pc:sldMk cId="2221688864" sldId="271"/>
            <ac:spMk id="30" creationId="{1BC8109F-B452-45EE-8BB3-65433C039601}"/>
          </ac:spMkLst>
        </pc:spChg>
        <pc:spChg chg="add del">
          <ac:chgData name="Ayan Agrawal" userId="f2e29a6975f5aa14" providerId="LiveId" clId="{96CE0715-1AB2-490E-AA56-89C1DD6D6EF4}" dt="2021-11-21T18:26:18.911" v="1895" actId="26606"/>
          <ac:spMkLst>
            <pc:docMk/>
            <pc:sldMk cId="2221688864" sldId="271"/>
            <ac:spMk id="33" creationId="{79BB35BC-D5C2-4C8B-A22A-A71E6191913B}"/>
          </ac:spMkLst>
        </pc:spChg>
        <pc:spChg chg="add del">
          <ac:chgData name="Ayan Agrawal" userId="f2e29a6975f5aa14" providerId="LiveId" clId="{96CE0715-1AB2-490E-AA56-89C1DD6D6EF4}" dt="2021-11-21T18:26:18.911" v="1895" actId="26606"/>
          <ac:spMkLst>
            <pc:docMk/>
            <pc:sldMk cId="2221688864" sldId="271"/>
            <ac:spMk id="35" creationId="{40CCFA10-97EE-4B3E-B51F-36B05F1BAD8C}"/>
          </ac:spMkLst>
        </pc:spChg>
        <pc:spChg chg="add del">
          <ac:chgData name="Ayan Agrawal" userId="f2e29a6975f5aa14" providerId="LiveId" clId="{96CE0715-1AB2-490E-AA56-89C1DD6D6EF4}" dt="2021-11-21T18:26:20.199" v="1897" actId="26606"/>
          <ac:spMkLst>
            <pc:docMk/>
            <pc:sldMk cId="2221688864" sldId="271"/>
            <ac:spMk id="37" creationId="{94C5663A-0CE3-4AEE-B47E-FB68D9EBFE1A}"/>
          </ac:spMkLst>
        </pc:spChg>
        <pc:spChg chg="add del">
          <ac:chgData name="Ayan Agrawal" userId="f2e29a6975f5aa14" providerId="LiveId" clId="{96CE0715-1AB2-490E-AA56-89C1DD6D6EF4}" dt="2021-11-21T18:26:20.199" v="1897" actId="26606"/>
          <ac:spMkLst>
            <pc:docMk/>
            <pc:sldMk cId="2221688864" sldId="271"/>
            <ac:spMk id="38" creationId="{40CCFA10-97EE-4B3E-B51F-36B05F1BAD8C}"/>
          </ac:spMkLst>
        </pc:spChg>
        <pc:spChg chg="add del">
          <ac:chgData name="Ayan Agrawal" userId="f2e29a6975f5aa14" providerId="LiveId" clId="{96CE0715-1AB2-490E-AA56-89C1DD6D6EF4}" dt="2021-11-21T18:26:23.621" v="1899" actId="26606"/>
          <ac:spMkLst>
            <pc:docMk/>
            <pc:sldMk cId="2221688864" sldId="271"/>
            <ac:spMk id="41" creationId="{78FD1E94-B12F-434F-8027-5DBEAC55A132}"/>
          </ac:spMkLst>
        </pc:spChg>
        <pc:spChg chg="add del">
          <ac:chgData name="Ayan Agrawal" userId="f2e29a6975f5aa14" providerId="LiveId" clId="{96CE0715-1AB2-490E-AA56-89C1DD6D6EF4}" dt="2021-11-21T18:26:23.621" v="1899" actId="26606"/>
          <ac:spMkLst>
            <pc:docMk/>
            <pc:sldMk cId="2221688864" sldId="271"/>
            <ac:spMk id="42" creationId="{1BC8109F-B452-45EE-8BB3-65433C039601}"/>
          </ac:spMkLst>
        </pc:spChg>
        <pc:spChg chg="add del">
          <ac:chgData name="Ayan Agrawal" userId="f2e29a6975f5aa14" providerId="LiveId" clId="{96CE0715-1AB2-490E-AA56-89C1DD6D6EF4}" dt="2021-11-21T18:26:26.883" v="1903" actId="26606"/>
          <ac:spMkLst>
            <pc:docMk/>
            <pc:sldMk cId="2221688864" sldId="271"/>
            <ac:spMk id="47" creationId="{78FD1E94-B12F-434F-8027-5DBEAC55A132}"/>
          </ac:spMkLst>
        </pc:spChg>
        <pc:spChg chg="add del">
          <ac:chgData name="Ayan Agrawal" userId="f2e29a6975f5aa14" providerId="LiveId" clId="{96CE0715-1AB2-490E-AA56-89C1DD6D6EF4}" dt="2021-11-21T18:26:26.883" v="1903" actId="26606"/>
          <ac:spMkLst>
            <pc:docMk/>
            <pc:sldMk cId="2221688864" sldId="271"/>
            <ac:spMk id="48" creationId="{1BC8109F-B452-45EE-8BB3-65433C039601}"/>
          </ac:spMkLst>
        </pc:spChg>
        <pc:spChg chg="add del">
          <ac:chgData name="Ayan Agrawal" userId="f2e29a6975f5aa14" providerId="LiveId" clId="{96CE0715-1AB2-490E-AA56-89C1DD6D6EF4}" dt="2021-11-21T18:26:39.790" v="1907" actId="26606"/>
          <ac:spMkLst>
            <pc:docMk/>
            <pc:sldMk cId="2221688864" sldId="271"/>
            <ac:spMk id="53" creationId="{78FD1E94-B12F-434F-8027-5DBEAC55A132}"/>
          </ac:spMkLst>
        </pc:spChg>
        <pc:spChg chg="add del">
          <ac:chgData name="Ayan Agrawal" userId="f2e29a6975f5aa14" providerId="LiveId" clId="{96CE0715-1AB2-490E-AA56-89C1DD6D6EF4}" dt="2021-11-21T18:26:39.790" v="1907" actId="26606"/>
          <ac:spMkLst>
            <pc:docMk/>
            <pc:sldMk cId="2221688864" sldId="271"/>
            <ac:spMk id="54" creationId="{1BC8109F-B452-45EE-8BB3-65433C039601}"/>
          </ac:spMkLst>
        </pc:spChg>
        <pc:spChg chg="add del">
          <ac:chgData name="Ayan Agrawal" userId="f2e29a6975f5aa14" providerId="LiveId" clId="{96CE0715-1AB2-490E-AA56-89C1DD6D6EF4}" dt="2021-11-21T18:26:52.142" v="1909" actId="26606"/>
          <ac:spMkLst>
            <pc:docMk/>
            <pc:sldMk cId="2221688864" sldId="271"/>
            <ac:spMk id="57" creationId="{92070828-E616-4355-9C8A-A1065032B27D}"/>
          </ac:spMkLst>
        </pc:spChg>
        <pc:spChg chg="add del">
          <ac:chgData name="Ayan Agrawal" userId="f2e29a6975f5aa14" providerId="LiveId" clId="{96CE0715-1AB2-490E-AA56-89C1DD6D6EF4}" dt="2021-11-21T18:26:52.142" v="1909" actId="26606"/>
          <ac:spMkLst>
            <pc:docMk/>
            <pc:sldMk cId="2221688864" sldId="271"/>
            <ac:spMk id="58" creationId="{355161C6-1218-4EAF-A9E9-A319CFD760C9}"/>
          </ac:spMkLst>
        </pc:spChg>
        <pc:spChg chg="add del">
          <ac:chgData name="Ayan Agrawal" userId="f2e29a6975f5aa14" providerId="LiveId" clId="{96CE0715-1AB2-490E-AA56-89C1DD6D6EF4}" dt="2021-11-21T18:27:04.954" v="1915" actId="26606"/>
          <ac:spMkLst>
            <pc:docMk/>
            <pc:sldMk cId="2221688864" sldId="271"/>
            <ac:spMk id="65" creationId="{78FD1E94-B12F-434F-8027-5DBEAC55A132}"/>
          </ac:spMkLst>
        </pc:spChg>
        <pc:spChg chg="add del">
          <ac:chgData name="Ayan Agrawal" userId="f2e29a6975f5aa14" providerId="LiveId" clId="{96CE0715-1AB2-490E-AA56-89C1DD6D6EF4}" dt="2021-11-21T18:27:04.954" v="1915" actId="26606"/>
          <ac:spMkLst>
            <pc:docMk/>
            <pc:sldMk cId="2221688864" sldId="271"/>
            <ac:spMk id="66" creationId="{1BC8109F-B452-45EE-8BB3-65433C039601}"/>
          </ac:spMkLst>
        </pc:spChg>
        <pc:spChg chg="add">
          <ac:chgData name="Ayan Agrawal" userId="f2e29a6975f5aa14" providerId="LiveId" clId="{96CE0715-1AB2-490E-AA56-89C1DD6D6EF4}" dt="2021-11-21T18:27:05.018" v="1916" actId="26606"/>
          <ac:spMkLst>
            <pc:docMk/>
            <pc:sldMk cId="2221688864" sldId="271"/>
            <ac:spMk id="69" creationId="{92070828-E616-4355-9C8A-A1065032B27D}"/>
          </ac:spMkLst>
        </pc:spChg>
        <pc:spChg chg="add">
          <ac:chgData name="Ayan Agrawal" userId="f2e29a6975f5aa14" providerId="LiveId" clId="{96CE0715-1AB2-490E-AA56-89C1DD6D6EF4}" dt="2021-11-21T18:27:05.018" v="1916" actId="26606"/>
          <ac:spMkLst>
            <pc:docMk/>
            <pc:sldMk cId="2221688864" sldId="271"/>
            <ac:spMk id="70" creationId="{355161C6-1218-4EAF-A9E9-A319CFD760C9}"/>
          </ac:spMkLst>
        </pc:spChg>
        <pc:graphicFrameChg chg="add del">
          <ac:chgData name="Ayan Agrawal" userId="f2e29a6975f5aa14" providerId="LiveId" clId="{96CE0715-1AB2-490E-AA56-89C1DD6D6EF4}" dt="2021-11-21T18:26:06.125" v="1883" actId="26606"/>
          <ac:graphicFrameMkLst>
            <pc:docMk/>
            <pc:sldMk cId="2221688864" sldId="271"/>
            <ac:graphicFrameMk id="5" creationId="{9660086C-9118-42C3-82CD-D3D3E1FE7077}"/>
          </ac:graphicFrameMkLst>
        </pc:graphicFrameChg>
        <pc:graphicFrameChg chg="add del">
          <ac:chgData name="Ayan Agrawal" userId="f2e29a6975f5aa14" providerId="LiveId" clId="{96CE0715-1AB2-490E-AA56-89C1DD6D6EF4}" dt="2021-11-21T18:26:08.293" v="1885" actId="26606"/>
          <ac:graphicFrameMkLst>
            <pc:docMk/>
            <pc:sldMk cId="2221688864" sldId="271"/>
            <ac:graphicFrameMk id="15" creationId="{72B0AE9F-68CD-4386-B110-228AF6FEC439}"/>
          </ac:graphicFrameMkLst>
        </pc:graphicFrameChg>
        <pc:graphicFrameChg chg="add del">
          <ac:chgData name="Ayan Agrawal" userId="f2e29a6975f5aa14" providerId="LiveId" clId="{96CE0715-1AB2-490E-AA56-89C1DD6D6EF4}" dt="2021-11-21T18:26:09.125" v="1887" actId="26606"/>
          <ac:graphicFrameMkLst>
            <pc:docMk/>
            <pc:sldMk cId="2221688864" sldId="271"/>
            <ac:graphicFrameMk id="19" creationId="{9660086C-9118-42C3-82CD-D3D3E1FE7077}"/>
          </ac:graphicFrameMkLst>
        </pc:graphicFrameChg>
        <pc:graphicFrameChg chg="add del">
          <ac:chgData name="Ayan Agrawal" userId="f2e29a6975f5aa14" providerId="LiveId" clId="{96CE0715-1AB2-490E-AA56-89C1DD6D6EF4}" dt="2021-11-21T18:26:10.174" v="1889" actId="26606"/>
          <ac:graphicFrameMkLst>
            <pc:docMk/>
            <pc:sldMk cId="2221688864" sldId="271"/>
            <ac:graphicFrameMk id="23" creationId="{72B0AE9F-68CD-4386-B110-228AF6FEC439}"/>
          </ac:graphicFrameMkLst>
        </pc:graphicFrameChg>
        <pc:graphicFrameChg chg="add del">
          <ac:chgData name="Ayan Agrawal" userId="f2e29a6975f5aa14" providerId="LiveId" clId="{96CE0715-1AB2-490E-AA56-89C1DD6D6EF4}" dt="2021-11-21T18:26:12.880" v="1891" actId="26606"/>
          <ac:graphicFrameMkLst>
            <pc:docMk/>
            <pc:sldMk cId="2221688864" sldId="271"/>
            <ac:graphicFrameMk id="27" creationId="{512DFB57-846F-48B9-95F5-D65DAFE7A3E9}"/>
          </ac:graphicFrameMkLst>
        </pc:graphicFrameChg>
        <pc:graphicFrameChg chg="add del">
          <ac:chgData name="Ayan Agrawal" userId="f2e29a6975f5aa14" providerId="LiveId" clId="{96CE0715-1AB2-490E-AA56-89C1DD6D6EF4}" dt="2021-11-21T18:26:16.934" v="1893" actId="26606"/>
          <ac:graphicFrameMkLst>
            <pc:docMk/>
            <pc:sldMk cId="2221688864" sldId="271"/>
            <ac:graphicFrameMk id="31" creationId="{ED6C1889-9994-46F1-B973-FB6DFD4BB0E3}"/>
          </ac:graphicFrameMkLst>
        </pc:graphicFrameChg>
        <pc:graphicFrameChg chg="add del">
          <ac:chgData name="Ayan Agrawal" userId="f2e29a6975f5aa14" providerId="LiveId" clId="{96CE0715-1AB2-490E-AA56-89C1DD6D6EF4}" dt="2021-11-21T18:26:23.621" v="1899" actId="26606"/>
          <ac:graphicFrameMkLst>
            <pc:docMk/>
            <pc:sldMk cId="2221688864" sldId="271"/>
            <ac:graphicFrameMk id="43" creationId="{55B8B2FB-21E2-4885-A01A-F33A6AC61FE6}"/>
          </ac:graphicFrameMkLst>
        </pc:graphicFrameChg>
        <pc:graphicFrameChg chg="add del">
          <ac:chgData name="Ayan Agrawal" userId="f2e29a6975f5aa14" providerId="LiveId" clId="{96CE0715-1AB2-490E-AA56-89C1DD6D6EF4}" dt="2021-11-21T18:26:24.701" v="1901" actId="26606"/>
          <ac:graphicFrameMkLst>
            <pc:docMk/>
            <pc:sldMk cId="2221688864" sldId="271"/>
            <ac:graphicFrameMk id="45" creationId="{9F655AF2-B092-4939-92CB-3D1CC0F0F820}"/>
          </ac:graphicFrameMkLst>
        </pc:graphicFrameChg>
        <pc:graphicFrameChg chg="add del">
          <ac:chgData name="Ayan Agrawal" userId="f2e29a6975f5aa14" providerId="LiveId" clId="{96CE0715-1AB2-490E-AA56-89C1DD6D6EF4}" dt="2021-11-21T18:26:26.883" v="1903" actId="26606"/>
          <ac:graphicFrameMkLst>
            <pc:docMk/>
            <pc:sldMk cId="2221688864" sldId="271"/>
            <ac:graphicFrameMk id="49" creationId="{55B8B2FB-21E2-4885-A01A-F33A6AC61FE6}"/>
          </ac:graphicFrameMkLst>
        </pc:graphicFrameChg>
        <pc:graphicFrameChg chg="add del">
          <ac:chgData name="Ayan Agrawal" userId="f2e29a6975f5aa14" providerId="LiveId" clId="{96CE0715-1AB2-490E-AA56-89C1DD6D6EF4}" dt="2021-11-21T18:26:32.723" v="1905" actId="26606"/>
          <ac:graphicFrameMkLst>
            <pc:docMk/>
            <pc:sldMk cId="2221688864" sldId="271"/>
            <ac:graphicFrameMk id="51" creationId="{7BC667AF-DD99-467B-8B54-498CA73A6D83}"/>
          </ac:graphicFrameMkLst>
        </pc:graphicFrameChg>
        <pc:graphicFrameChg chg="add del">
          <ac:chgData name="Ayan Agrawal" userId="f2e29a6975f5aa14" providerId="LiveId" clId="{96CE0715-1AB2-490E-AA56-89C1DD6D6EF4}" dt="2021-11-21T18:26:39.790" v="1907" actId="26606"/>
          <ac:graphicFrameMkLst>
            <pc:docMk/>
            <pc:sldMk cId="2221688864" sldId="271"/>
            <ac:graphicFrameMk id="55" creationId="{55B8B2FB-21E2-4885-A01A-F33A6AC61FE6}"/>
          </ac:graphicFrameMkLst>
        </pc:graphicFrameChg>
        <pc:graphicFrameChg chg="add del">
          <ac:chgData name="Ayan Agrawal" userId="f2e29a6975f5aa14" providerId="LiveId" clId="{96CE0715-1AB2-490E-AA56-89C1DD6D6EF4}" dt="2021-11-21T18:26:52.142" v="1909" actId="26606"/>
          <ac:graphicFrameMkLst>
            <pc:docMk/>
            <pc:sldMk cId="2221688864" sldId="271"/>
            <ac:graphicFrameMk id="59" creationId="{152097CE-6627-44B4-8022-E9C1E31D7EC6}"/>
          </ac:graphicFrameMkLst>
        </pc:graphicFrameChg>
        <pc:graphicFrameChg chg="add del">
          <ac:chgData name="Ayan Agrawal" userId="f2e29a6975f5aa14" providerId="LiveId" clId="{96CE0715-1AB2-490E-AA56-89C1DD6D6EF4}" dt="2021-11-21T18:26:54.453" v="1911" actId="26606"/>
          <ac:graphicFrameMkLst>
            <pc:docMk/>
            <pc:sldMk cId="2221688864" sldId="271"/>
            <ac:graphicFrameMk id="61" creationId="{9CF0A066-0E4B-4934-AE3E-0F5046C3B247}"/>
          </ac:graphicFrameMkLst>
        </pc:graphicFrameChg>
        <pc:graphicFrameChg chg="add del">
          <ac:chgData name="Ayan Agrawal" userId="f2e29a6975f5aa14" providerId="LiveId" clId="{96CE0715-1AB2-490E-AA56-89C1DD6D6EF4}" dt="2021-11-21T18:26:59.150" v="1913" actId="26606"/>
          <ac:graphicFrameMkLst>
            <pc:docMk/>
            <pc:sldMk cId="2221688864" sldId="271"/>
            <ac:graphicFrameMk id="63" creationId="{9F655AF2-B092-4939-92CB-3D1CC0F0F820}"/>
          </ac:graphicFrameMkLst>
        </pc:graphicFrameChg>
        <pc:graphicFrameChg chg="add del">
          <ac:chgData name="Ayan Agrawal" userId="f2e29a6975f5aa14" providerId="LiveId" clId="{96CE0715-1AB2-490E-AA56-89C1DD6D6EF4}" dt="2021-11-21T18:27:04.954" v="1915" actId="26606"/>
          <ac:graphicFrameMkLst>
            <pc:docMk/>
            <pc:sldMk cId="2221688864" sldId="271"/>
            <ac:graphicFrameMk id="67" creationId="{55B8B2FB-21E2-4885-A01A-F33A6AC61FE6}"/>
          </ac:graphicFrameMkLst>
        </pc:graphicFrameChg>
        <pc:graphicFrameChg chg="add mod">
          <ac:chgData name="Ayan Agrawal" userId="f2e29a6975f5aa14" providerId="LiveId" clId="{96CE0715-1AB2-490E-AA56-89C1DD6D6EF4}" dt="2021-11-21T18:27:18.426" v="1941" actId="20577"/>
          <ac:graphicFrameMkLst>
            <pc:docMk/>
            <pc:sldMk cId="2221688864" sldId="271"/>
            <ac:graphicFrameMk id="71" creationId="{152097CE-6627-44B4-8022-E9C1E31D7EC6}"/>
          </ac:graphicFrameMkLst>
        </pc:graphicFrameChg>
        <pc:picChg chg="add del">
          <ac:chgData name="Ayan Agrawal" userId="f2e29a6975f5aa14" providerId="LiveId" clId="{96CE0715-1AB2-490E-AA56-89C1DD6D6EF4}" dt="2021-11-21T18:26:18.911" v="1895" actId="26606"/>
          <ac:picMkLst>
            <pc:docMk/>
            <pc:sldMk cId="2221688864" sldId="271"/>
            <ac:picMk id="34" creationId="{CFA4B655-0F7E-4EF3-80C2-DCAE446AA9C7}"/>
          </ac:picMkLst>
        </pc:picChg>
        <pc:picChg chg="add del">
          <ac:chgData name="Ayan Agrawal" userId="f2e29a6975f5aa14" providerId="LiveId" clId="{96CE0715-1AB2-490E-AA56-89C1DD6D6EF4}" dt="2021-11-21T18:26:20.199" v="1897" actId="26606"/>
          <ac:picMkLst>
            <pc:docMk/>
            <pc:sldMk cId="2221688864" sldId="271"/>
            <ac:picMk id="39" creationId="{DF7BE521-BF3A-437E-B223-19C459A13DC9}"/>
          </ac:picMkLst>
        </pc:picChg>
      </pc:sldChg>
      <pc:sldChg chg="add">
        <pc:chgData name="Ayan Agrawal" userId="f2e29a6975f5aa14" providerId="LiveId" clId="{96CE0715-1AB2-490E-AA56-89C1DD6D6EF4}" dt="2021-11-21T18:37:32.037" v="2039" actId="2890"/>
        <pc:sldMkLst>
          <pc:docMk/>
          <pc:sldMk cId="2529947405" sldId="272"/>
        </pc:sldMkLst>
      </pc:sldChg>
      <pc:sldMasterChg chg="delSldLayout">
        <pc:chgData name="Ayan Agrawal" userId="f2e29a6975f5aa14" providerId="LiveId" clId="{96CE0715-1AB2-490E-AA56-89C1DD6D6EF4}" dt="2021-11-21T14:40:36.362" v="1292" actId="47"/>
        <pc:sldMasterMkLst>
          <pc:docMk/>
          <pc:sldMasterMk cId="237646719" sldId="2147483739"/>
        </pc:sldMasterMkLst>
        <pc:sldLayoutChg chg="del">
          <pc:chgData name="Ayan Agrawal" userId="f2e29a6975f5aa14" providerId="LiveId" clId="{96CE0715-1AB2-490E-AA56-89C1DD6D6EF4}" dt="2021-11-21T14:40:36.362" v="1292" actId="47"/>
          <pc:sldLayoutMkLst>
            <pc:docMk/>
            <pc:sldMasterMk cId="237646719" sldId="2147483739"/>
            <pc:sldLayoutMk cId="890358394" sldId="2147483740"/>
          </pc:sldLayoutMkLst>
        </pc:sldLayoutChg>
      </pc:sldMasterChg>
    </pc:docChg>
  </pc:docChgLst>
  <pc:docChgLst>
    <pc:chgData name="Ayan Agrawal" userId="f2e29a6975f5aa14" providerId="LiveId" clId="{039044B0-6F97-A94C-AFA7-70D227F94FF3}"/>
    <pc:docChg chg="modSld">
      <pc:chgData name="Ayan Agrawal" userId="f2e29a6975f5aa14" providerId="LiveId" clId="{039044B0-6F97-A94C-AFA7-70D227F94FF3}" dt="2021-11-22T12:25:23.092" v="7" actId="20577"/>
      <pc:docMkLst>
        <pc:docMk/>
      </pc:docMkLst>
      <pc:sldChg chg="modSp">
        <pc:chgData name="Ayan Agrawal" userId="f2e29a6975f5aa14" providerId="LiveId" clId="{039044B0-6F97-A94C-AFA7-70D227F94FF3}" dt="2021-11-22T12:25:23.092" v="7" actId="20577"/>
        <pc:sldMkLst>
          <pc:docMk/>
          <pc:sldMk cId="2203630141" sldId="276"/>
        </pc:sldMkLst>
        <pc:spChg chg="mod">
          <ac:chgData name="Ayan Agrawal" userId="f2e29a6975f5aa14" providerId="LiveId" clId="{039044B0-6F97-A94C-AFA7-70D227F94FF3}" dt="2021-11-22T12:25:23.092" v="7" actId="20577"/>
          <ac:spMkLst>
            <pc:docMk/>
            <pc:sldMk cId="2203630141" sldId="276"/>
            <ac:spMk id="23" creationId="{6A3A9210-86A9-452A-BEB1-0A938278A45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7B0EB4-0620-466B-BE40-7DCC4638230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AB39EF-0736-4D94-9E27-A244581154FA}">
      <dgm:prSet/>
      <dgm:spPr/>
      <dgm:t>
        <a:bodyPr/>
        <a:lstStyle/>
        <a:p>
          <a:r>
            <a:rPr lang="en-US"/>
            <a:t>For our Generator, there are 23 RRDB block</a:t>
          </a:r>
        </a:p>
      </dgm:t>
    </dgm:pt>
    <dgm:pt modelId="{7A3D0846-1879-4C9A-84F5-158203C0F534}" type="parTrans" cxnId="{FE265D7C-C62C-4A7A-9938-69DFA6BC4DDC}">
      <dgm:prSet/>
      <dgm:spPr/>
      <dgm:t>
        <a:bodyPr/>
        <a:lstStyle/>
        <a:p>
          <a:endParaRPr lang="en-US"/>
        </a:p>
      </dgm:t>
    </dgm:pt>
    <dgm:pt modelId="{DB0B2204-B540-4DA6-B837-807D0D23093B}" type="sibTrans" cxnId="{FE265D7C-C62C-4A7A-9938-69DFA6BC4DDC}">
      <dgm:prSet/>
      <dgm:spPr/>
      <dgm:t>
        <a:bodyPr/>
        <a:lstStyle/>
        <a:p>
          <a:endParaRPr lang="en-US"/>
        </a:p>
      </dgm:t>
    </dgm:pt>
    <dgm:pt modelId="{988A3DCC-9CBD-4D84-B0DA-657B6191D32F}">
      <dgm:prSet/>
      <dgm:spPr/>
      <dgm:t>
        <a:bodyPr/>
        <a:lstStyle/>
        <a:p>
          <a:r>
            <a:rPr lang="en-US"/>
            <a:t>The RRDB block is made up of 3 Dense Residual Block</a:t>
          </a:r>
        </a:p>
      </dgm:t>
    </dgm:pt>
    <dgm:pt modelId="{23D77383-DBD3-45CF-A345-9F1978177FF4}" type="parTrans" cxnId="{1A8A8525-3B3A-4D81-9B8F-A3C0FB5133B5}">
      <dgm:prSet/>
      <dgm:spPr/>
      <dgm:t>
        <a:bodyPr/>
        <a:lstStyle/>
        <a:p>
          <a:endParaRPr lang="en-US"/>
        </a:p>
      </dgm:t>
    </dgm:pt>
    <dgm:pt modelId="{E00B3642-CD3C-4A61-8FAF-C0C3619952CF}" type="sibTrans" cxnId="{1A8A8525-3B3A-4D81-9B8F-A3C0FB5133B5}">
      <dgm:prSet/>
      <dgm:spPr/>
      <dgm:t>
        <a:bodyPr/>
        <a:lstStyle/>
        <a:p>
          <a:endParaRPr lang="en-US"/>
        </a:p>
      </dgm:t>
    </dgm:pt>
    <dgm:pt modelId="{ABA343A9-04CE-4AA1-BA6D-884385070B9B}">
      <dgm:prSet/>
      <dgm:spPr/>
      <dgm:t>
        <a:bodyPr/>
        <a:lstStyle/>
        <a:p>
          <a:r>
            <a:rPr lang="en-US"/>
            <a:t>This Dense Residual Block is further made up of a CNN and a </a:t>
          </a:r>
          <a:r>
            <a:rPr lang="en-US" err="1"/>
            <a:t>LeakyReLU</a:t>
          </a:r>
          <a:endParaRPr lang="en-US"/>
        </a:p>
      </dgm:t>
    </dgm:pt>
    <dgm:pt modelId="{0D9A18EF-C6F9-45BA-A730-A5B996A1A6C0}" type="parTrans" cxnId="{DDC625FD-A4A1-4CA8-BC77-983763FF3A1F}">
      <dgm:prSet/>
      <dgm:spPr/>
      <dgm:t>
        <a:bodyPr/>
        <a:lstStyle/>
        <a:p>
          <a:endParaRPr lang="en-US"/>
        </a:p>
      </dgm:t>
    </dgm:pt>
    <dgm:pt modelId="{AC77B12A-AA01-458D-85AA-F7FD5EE12B13}" type="sibTrans" cxnId="{DDC625FD-A4A1-4CA8-BC77-983763FF3A1F}">
      <dgm:prSet/>
      <dgm:spPr/>
      <dgm:t>
        <a:bodyPr/>
        <a:lstStyle/>
        <a:p>
          <a:endParaRPr lang="en-US"/>
        </a:p>
      </dgm:t>
    </dgm:pt>
    <dgm:pt modelId="{329CCBBA-D162-4DDC-9254-52C81BA4166A}" type="pres">
      <dgm:prSet presAssocID="{0B7B0EB4-0620-466B-BE40-7DCC463823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76BDAE-6D5E-4F6B-970E-7F1699A4923C}" type="pres">
      <dgm:prSet presAssocID="{5DAB39EF-0736-4D94-9E27-A244581154FA}" presName="hierRoot1" presStyleCnt="0"/>
      <dgm:spPr/>
    </dgm:pt>
    <dgm:pt modelId="{84DEE4BB-FD4A-4442-9763-66B43C98E3A3}" type="pres">
      <dgm:prSet presAssocID="{5DAB39EF-0736-4D94-9E27-A244581154FA}" presName="composite" presStyleCnt="0"/>
      <dgm:spPr/>
    </dgm:pt>
    <dgm:pt modelId="{B3B19D0E-BF9C-4CBB-8406-C91A19B995B2}" type="pres">
      <dgm:prSet presAssocID="{5DAB39EF-0736-4D94-9E27-A244581154FA}" presName="background" presStyleLbl="node0" presStyleIdx="0" presStyleCnt="3"/>
      <dgm:spPr/>
    </dgm:pt>
    <dgm:pt modelId="{9C5FAEBE-03F1-49FB-8860-6D2606FE9744}" type="pres">
      <dgm:prSet presAssocID="{5DAB39EF-0736-4D94-9E27-A244581154FA}" presName="text" presStyleLbl="fgAcc0" presStyleIdx="0" presStyleCnt="3">
        <dgm:presLayoutVars>
          <dgm:chPref val="3"/>
        </dgm:presLayoutVars>
      </dgm:prSet>
      <dgm:spPr/>
    </dgm:pt>
    <dgm:pt modelId="{5BBBE7DF-7C2C-431A-9C1F-C1047B5817DD}" type="pres">
      <dgm:prSet presAssocID="{5DAB39EF-0736-4D94-9E27-A244581154FA}" presName="hierChild2" presStyleCnt="0"/>
      <dgm:spPr/>
    </dgm:pt>
    <dgm:pt modelId="{FAE621D0-2A86-4A46-83E1-F6909443E99E}" type="pres">
      <dgm:prSet presAssocID="{988A3DCC-9CBD-4D84-B0DA-657B6191D32F}" presName="hierRoot1" presStyleCnt="0"/>
      <dgm:spPr/>
    </dgm:pt>
    <dgm:pt modelId="{260433F4-2EBD-4ECD-8BFB-6BB1AAA88AAB}" type="pres">
      <dgm:prSet presAssocID="{988A3DCC-9CBD-4D84-B0DA-657B6191D32F}" presName="composite" presStyleCnt="0"/>
      <dgm:spPr/>
    </dgm:pt>
    <dgm:pt modelId="{86FF6010-3CCD-4AA1-A96F-F4DB4BCE64BF}" type="pres">
      <dgm:prSet presAssocID="{988A3DCC-9CBD-4D84-B0DA-657B6191D32F}" presName="background" presStyleLbl="node0" presStyleIdx="1" presStyleCnt="3"/>
      <dgm:spPr/>
    </dgm:pt>
    <dgm:pt modelId="{7642D277-55D3-4740-930C-93803ECBF64B}" type="pres">
      <dgm:prSet presAssocID="{988A3DCC-9CBD-4D84-B0DA-657B6191D32F}" presName="text" presStyleLbl="fgAcc0" presStyleIdx="1" presStyleCnt="3">
        <dgm:presLayoutVars>
          <dgm:chPref val="3"/>
        </dgm:presLayoutVars>
      </dgm:prSet>
      <dgm:spPr/>
    </dgm:pt>
    <dgm:pt modelId="{9EFFE311-55F4-4E4B-A80F-B34A46B5E149}" type="pres">
      <dgm:prSet presAssocID="{988A3DCC-9CBD-4D84-B0DA-657B6191D32F}" presName="hierChild2" presStyleCnt="0"/>
      <dgm:spPr/>
    </dgm:pt>
    <dgm:pt modelId="{440935E5-4CB8-441B-9D7C-D179E9C28CF3}" type="pres">
      <dgm:prSet presAssocID="{ABA343A9-04CE-4AA1-BA6D-884385070B9B}" presName="hierRoot1" presStyleCnt="0"/>
      <dgm:spPr/>
    </dgm:pt>
    <dgm:pt modelId="{DC856712-B85C-4B65-AECD-5D9CE4DA03C8}" type="pres">
      <dgm:prSet presAssocID="{ABA343A9-04CE-4AA1-BA6D-884385070B9B}" presName="composite" presStyleCnt="0"/>
      <dgm:spPr/>
    </dgm:pt>
    <dgm:pt modelId="{A5BF189D-4985-42C8-BC39-C814F419CC36}" type="pres">
      <dgm:prSet presAssocID="{ABA343A9-04CE-4AA1-BA6D-884385070B9B}" presName="background" presStyleLbl="node0" presStyleIdx="2" presStyleCnt="3"/>
      <dgm:spPr/>
    </dgm:pt>
    <dgm:pt modelId="{208C76F9-CC54-4599-A927-F6A071EE67DB}" type="pres">
      <dgm:prSet presAssocID="{ABA343A9-04CE-4AA1-BA6D-884385070B9B}" presName="text" presStyleLbl="fgAcc0" presStyleIdx="2" presStyleCnt="3">
        <dgm:presLayoutVars>
          <dgm:chPref val="3"/>
        </dgm:presLayoutVars>
      </dgm:prSet>
      <dgm:spPr/>
    </dgm:pt>
    <dgm:pt modelId="{D09D029F-0D99-41CB-98C7-8EB6A98C30BE}" type="pres">
      <dgm:prSet presAssocID="{ABA343A9-04CE-4AA1-BA6D-884385070B9B}" presName="hierChild2" presStyleCnt="0"/>
      <dgm:spPr/>
    </dgm:pt>
  </dgm:ptLst>
  <dgm:cxnLst>
    <dgm:cxn modelId="{1A8A8525-3B3A-4D81-9B8F-A3C0FB5133B5}" srcId="{0B7B0EB4-0620-466B-BE40-7DCC4638230C}" destId="{988A3DCC-9CBD-4D84-B0DA-657B6191D32F}" srcOrd="1" destOrd="0" parTransId="{23D77383-DBD3-45CF-A345-9F1978177FF4}" sibTransId="{E00B3642-CD3C-4A61-8FAF-C0C3619952CF}"/>
    <dgm:cxn modelId="{AD7F1574-7A64-45E5-8FCC-0BB29841C972}" type="presOf" srcId="{988A3DCC-9CBD-4D84-B0DA-657B6191D32F}" destId="{7642D277-55D3-4740-930C-93803ECBF64B}" srcOrd="0" destOrd="0" presId="urn:microsoft.com/office/officeart/2005/8/layout/hierarchy1"/>
    <dgm:cxn modelId="{33DBAE7A-526B-4E66-9E14-49DE114CBB45}" type="presOf" srcId="{ABA343A9-04CE-4AA1-BA6D-884385070B9B}" destId="{208C76F9-CC54-4599-A927-F6A071EE67DB}" srcOrd="0" destOrd="0" presId="urn:microsoft.com/office/officeart/2005/8/layout/hierarchy1"/>
    <dgm:cxn modelId="{FE265D7C-C62C-4A7A-9938-69DFA6BC4DDC}" srcId="{0B7B0EB4-0620-466B-BE40-7DCC4638230C}" destId="{5DAB39EF-0736-4D94-9E27-A244581154FA}" srcOrd="0" destOrd="0" parTransId="{7A3D0846-1879-4C9A-84F5-158203C0F534}" sibTransId="{DB0B2204-B540-4DA6-B837-807D0D23093B}"/>
    <dgm:cxn modelId="{D468B6CE-1724-4ECA-9B9F-0B817A38D54D}" type="presOf" srcId="{0B7B0EB4-0620-466B-BE40-7DCC4638230C}" destId="{329CCBBA-D162-4DDC-9254-52C81BA4166A}" srcOrd="0" destOrd="0" presId="urn:microsoft.com/office/officeart/2005/8/layout/hierarchy1"/>
    <dgm:cxn modelId="{4648A0D4-D0E1-4D2D-8616-FF77E7A5C702}" type="presOf" srcId="{5DAB39EF-0736-4D94-9E27-A244581154FA}" destId="{9C5FAEBE-03F1-49FB-8860-6D2606FE9744}" srcOrd="0" destOrd="0" presId="urn:microsoft.com/office/officeart/2005/8/layout/hierarchy1"/>
    <dgm:cxn modelId="{DDC625FD-A4A1-4CA8-BC77-983763FF3A1F}" srcId="{0B7B0EB4-0620-466B-BE40-7DCC4638230C}" destId="{ABA343A9-04CE-4AA1-BA6D-884385070B9B}" srcOrd="2" destOrd="0" parTransId="{0D9A18EF-C6F9-45BA-A730-A5B996A1A6C0}" sibTransId="{AC77B12A-AA01-458D-85AA-F7FD5EE12B13}"/>
    <dgm:cxn modelId="{A311FC26-E183-412D-B309-CCA0E56874BB}" type="presParOf" srcId="{329CCBBA-D162-4DDC-9254-52C81BA4166A}" destId="{E476BDAE-6D5E-4F6B-970E-7F1699A4923C}" srcOrd="0" destOrd="0" presId="urn:microsoft.com/office/officeart/2005/8/layout/hierarchy1"/>
    <dgm:cxn modelId="{4BEE37F6-AA72-4B6F-947A-D5A41A46BB25}" type="presParOf" srcId="{E476BDAE-6D5E-4F6B-970E-7F1699A4923C}" destId="{84DEE4BB-FD4A-4442-9763-66B43C98E3A3}" srcOrd="0" destOrd="0" presId="urn:microsoft.com/office/officeart/2005/8/layout/hierarchy1"/>
    <dgm:cxn modelId="{260CC9C4-6004-45DD-9CDA-122337F72104}" type="presParOf" srcId="{84DEE4BB-FD4A-4442-9763-66B43C98E3A3}" destId="{B3B19D0E-BF9C-4CBB-8406-C91A19B995B2}" srcOrd="0" destOrd="0" presId="urn:microsoft.com/office/officeart/2005/8/layout/hierarchy1"/>
    <dgm:cxn modelId="{68D6F7F5-CA8D-4E86-87A6-E589DAD97CC8}" type="presParOf" srcId="{84DEE4BB-FD4A-4442-9763-66B43C98E3A3}" destId="{9C5FAEBE-03F1-49FB-8860-6D2606FE9744}" srcOrd="1" destOrd="0" presId="urn:microsoft.com/office/officeart/2005/8/layout/hierarchy1"/>
    <dgm:cxn modelId="{B40DF096-9F43-4A61-9AA7-E88B4E095CA5}" type="presParOf" srcId="{E476BDAE-6D5E-4F6B-970E-7F1699A4923C}" destId="{5BBBE7DF-7C2C-431A-9C1F-C1047B5817DD}" srcOrd="1" destOrd="0" presId="urn:microsoft.com/office/officeart/2005/8/layout/hierarchy1"/>
    <dgm:cxn modelId="{82195758-6784-419E-8E65-7C8689A27BB5}" type="presParOf" srcId="{329CCBBA-D162-4DDC-9254-52C81BA4166A}" destId="{FAE621D0-2A86-4A46-83E1-F6909443E99E}" srcOrd="1" destOrd="0" presId="urn:microsoft.com/office/officeart/2005/8/layout/hierarchy1"/>
    <dgm:cxn modelId="{55ED9B07-7079-4694-B831-4320A2674608}" type="presParOf" srcId="{FAE621D0-2A86-4A46-83E1-F6909443E99E}" destId="{260433F4-2EBD-4ECD-8BFB-6BB1AAA88AAB}" srcOrd="0" destOrd="0" presId="urn:microsoft.com/office/officeart/2005/8/layout/hierarchy1"/>
    <dgm:cxn modelId="{FE68B6B4-F06D-48CB-B851-980F1DD49CB2}" type="presParOf" srcId="{260433F4-2EBD-4ECD-8BFB-6BB1AAA88AAB}" destId="{86FF6010-3CCD-4AA1-A96F-F4DB4BCE64BF}" srcOrd="0" destOrd="0" presId="urn:microsoft.com/office/officeart/2005/8/layout/hierarchy1"/>
    <dgm:cxn modelId="{58D5FC17-6C88-4AAD-815D-F5E708DFC59D}" type="presParOf" srcId="{260433F4-2EBD-4ECD-8BFB-6BB1AAA88AAB}" destId="{7642D277-55D3-4740-930C-93803ECBF64B}" srcOrd="1" destOrd="0" presId="urn:microsoft.com/office/officeart/2005/8/layout/hierarchy1"/>
    <dgm:cxn modelId="{005330D4-AD97-4FFF-A9A0-7B9177BC52D3}" type="presParOf" srcId="{FAE621D0-2A86-4A46-83E1-F6909443E99E}" destId="{9EFFE311-55F4-4E4B-A80F-B34A46B5E149}" srcOrd="1" destOrd="0" presId="urn:microsoft.com/office/officeart/2005/8/layout/hierarchy1"/>
    <dgm:cxn modelId="{4CBD0B90-5E58-4B27-ABE0-197B224209B7}" type="presParOf" srcId="{329CCBBA-D162-4DDC-9254-52C81BA4166A}" destId="{440935E5-4CB8-441B-9D7C-D179E9C28CF3}" srcOrd="2" destOrd="0" presId="urn:microsoft.com/office/officeart/2005/8/layout/hierarchy1"/>
    <dgm:cxn modelId="{7FE5940F-5261-4429-BF18-3CDBD24736FE}" type="presParOf" srcId="{440935E5-4CB8-441B-9D7C-D179E9C28CF3}" destId="{DC856712-B85C-4B65-AECD-5D9CE4DA03C8}" srcOrd="0" destOrd="0" presId="urn:microsoft.com/office/officeart/2005/8/layout/hierarchy1"/>
    <dgm:cxn modelId="{4911237E-A409-4062-9FD3-B57F2E5D2EB7}" type="presParOf" srcId="{DC856712-B85C-4B65-AECD-5D9CE4DA03C8}" destId="{A5BF189D-4985-42C8-BC39-C814F419CC36}" srcOrd="0" destOrd="0" presId="urn:microsoft.com/office/officeart/2005/8/layout/hierarchy1"/>
    <dgm:cxn modelId="{25AE482C-D2AE-4EF6-97F2-9C837A73AB02}" type="presParOf" srcId="{DC856712-B85C-4B65-AECD-5D9CE4DA03C8}" destId="{208C76F9-CC54-4599-A927-F6A071EE67DB}" srcOrd="1" destOrd="0" presId="urn:microsoft.com/office/officeart/2005/8/layout/hierarchy1"/>
    <dgm:cxn modelId="{00D0E2B0-5727-41E9-932F-26D276F3FE5A}" type="presParOf" srcId="{440935E5-4CB8-441B-9D7C-D179E9C28CF3}" destId="{D09D029F-0D99-41CB-98C7-8EB6A98C30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F56B6-59F8-4F4E-B6FB-D61BE3F1D6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29E618-65B9-4F77-860B-8ADD3C0AA9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Since the rest of the code is similar to the SRGAN, it has been left out for the explanation.</a:t>
          </a:r>
        </a:p>
      </dgm:t>
    </dgm:pt>
    <dgm:pt modelId="{3AE5F7E8-FADE-497C-8B89-C0F34F2D4685}" type="parTrans" cxnId="{E8E2D9D2-E8F7-4E16-AAC5-831759CFB3CE}">
      <dgm:prSet/>
      <dgm:spPr/>
      <dgm:t>
        <a:bodyPr/>
        <a:lstStyle/>
        <a:p>
          <a:endParaRPr lang="en-US"/>
        </a:p>
      </dgm:t>
    </dgm:pt>
    <dgm:pt modelId="{58AE8153-5D08-4F67-8283-817B9F7AA972}" type="sibTrans" cxnId="{E8E2D9D2-E8F7-4E16-AAC5-831759CFB3CE}">
      <dgm:prSet/>
      <dgm:spPr/>
      <dgm:t>
        <a:bodyPr/>
        <a:lstStyle/>
        <a:p>
          <a:endParaRPr lang="en-US"/>
        </a:p>
      </dgm:t>
    </dgm:pt>
    <dgm:pt modelId="{F7B4C3F5-1D56-4B3B-A9FA-63985D32C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concludes the implementation of the model of ESRGAN.</a:t>
          </a:r>
          <a:r>
            <a:rPr lang="en-US">
              <a:latin typeface="Century Gothic"/>
            </a:rPr>
            <a:t> </a:t>
          </a:r>
          <a:endParaRPr lang="en-US"/>
        </a:p>
      </dgm:t>
    </dgm:pt>
    <dgm:pt modelId="{1C291D4B-2D05-4C5A-B521-926177CB0C7A}" type="parTrans" cxnId="{BA88F1D1-2E88-462A-A171-E29EAFF77D40}">
      <dgm:prSet/>
      <dgm:spPr/>
      <dgm:t>
        <a:bodyPr/>
        <a:lstStyle/>
        <a:p>
          <a:endParaRPr lang="en-US"/>
        </a:p>
      </dgm:t>
    </dgm:pt>
    <dgm:pt modelId="{76A8C4C2-F97B-4A04-8140-4E8985B13BB0}" type="sibTrans" cxnId="{BA88F1D1-2E88-462A-A171-E29EAFF77D40}">
      <dgm:prSet/>
      <dgm:spPr/>
      <dgm:t>
        <a:bodyPr/>
        <a:lstStyle/>
        <a:p>
          <a:endParaRPr lang="en-US"/>
        </a:p>
      </dgm:t>
    </dgm:pt>
    <dgm:pt modelId="{18EBEFA5-F393-4E1E-B1FB-1E5381B318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code and the</a:t>
          </a:r>
          <a:r>
            <a:rPr lang="en-US">
              <a:latin typeface="Century Gothic"/>
            </a:rPr>
            <a:t> </a:t>
          </a:r>
          <a:r>
            <a:rPr lang="en-US"/>
            <a:t>weights would be provided in Moodle/</a:t>
          </a:r>
          <a:r>
            <a:rPr lang="en-US" err="1"/>
            <a:t>GDrive</a:t>
          </a:r>
          <a:r>
            <a:rPr lang="en-US"/>
            <a:t>.</a:t>
          </a:r>
          <a:r>
            <a:rPr lang="en-US">
              <a:latin typeface="Century Gothic"/>
            </a:rPr>
            <a:t> </a:t>
          </a:r>
          <a:endParaRPr lang="en-US"/>
        </a:p>
      </dgm:t>
    </dgm:pt>
    <dgm:pt modelId="{7C2AF73C-B117-4D53-8790-68EA9651CC19}" type="parTrans" cxnId="{CE73CE86-2EBB-4B82-A9DA-BA730312DE09}">
      <dgm:prSet/>
      <dgm:spPr/>
      <dgm:t>
        <a:bodyPr/>
        <a:lstStyle/>
        <a:p>
          <a:endParaRPr lang="en-US"/>
        </a:p>
      </dgm:t>
    </dgm:pt>
    <dgm:pt modelId="{9B9CE3CF-3769-4F78-BB7A-947E41A21600}" type="sibTrans" cxnId="{CE73CE86-2EBB-4B82-A9DA-BA730312DE09}">
      <dgm:prSet/>
      <dgm:spPr/>
      <dgm:t>
        <a:bodyPr/>
        <a:lstStyle/>
        <a:p>
          <a:endParaRPr lang="en-US"/>
        </a:p>
      </dgm:t>
    </dgm:pt>
    <dgm:pt modelId="{61AF6EEB-B53D-4F0E-9C4E-A08FA34D01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Thank You for making it so far!</a:t>
          </a:r>
        </a:p>
      </dgm:t>
    </dgm:pt>
    <dgm:pt modelId="{015F734A-44C6-4935-A8DC-92B6BBE655F1}" type="parTrans" cxnId="{0B411115-D9EE-4E1D-828E-3FAFCFE68B4D}">
      <dgm:prSet/>
      <dgm:spPr/>
      <dgm:t>
        <a:bodyPr/>
        <a:lstStyle/>
        <a:p>
          <a:endParaRPr lang="en-US"/>
        </a:p>
      </dgm:t>
    </dgm:pt>
    <dgm:pt modelId="{16218DA2-44D3-4B82-85DA-748544EAECC1}" type="sibTrans" cxnId="{0B411115-D9EE-4E1D-828E-3FAFCFE68B4D}">
      <dgm:prSet/>
      <dgm:spPr/>
      <dgm:t>
        <a:bodyPr/>
        <a:lstStyle/>
        <a:p>
          <a:endParaRPr lang="en-US"/>
        </a:p>
      </dgm:t>
    </dgm:pt>
    <dgm:pt modelId="{7C3C4C9C-8FA8-4E7D-8FBB-16833C0D0B0E}" type="pres">
      <dgm:prSet presAssocID="{2C8F56B6-59F8-4F4E-B6FB-D61BE3F1D689}" presName="root" presStyleCnt="0">
        <dgm:presLayoutVars>
          <dgm:dir/>
          <dgm:resizeHandles val="exact"/>
        </dgm:presLayoutVars>
      </dgm:prSet>
      <dgm:spPr/>
    </dgm:pt>
    <dgm:pt modelId="{94F1CFDD-08A1-4B9F-8713-1E2F050C2F04}" type="pres">
      <dgm:prSet presAssocID="{8D29E618-65B9-4F77-860B-8ADD3C0AA90A}" presName="compNode" presStyleCnt="0"/>
      <dgm:spPr/>
    </dgm:pt>
    <dgm:pt modelId="{217C4822-37A2-4564-8D08-A00DAB9726EB}" type="pres">
      <dgm:prSet presAssocID="{8D29E618-65B9-4F77-860B-8ADD3C0AA90A}" presName="bgRect" presStyleLbl="bgShp" presStyleIdx="0" presStyleCnt="4"/>
      <dgm:spPr/>
    </dgm:pt>
    <dgm:pt modelId="{B84D5B3D-CD05-4F66-A581-8DC9299EF565}" type="pres">
      <dgm:prSet presAssocID="{8D29E618-65B9-4F77-860B-8ADD3C0AA9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59DA89-EEAD-47BB-B4C7-2AC8D76745A6}" type="pres">
      <dgm:prSet presAssocID="{8D29E618-65B9-4F77-860B-8ADD3C0AA90A}" presName="spaceRect" presStyleCnt="0"/>
      <dgm:spPr/>
    </dgm:pt>
    <dgm:pt modelId="{D1603CBF-EEB0-4670-8D59-B6AE85AE2238}" type="pres">
      <dgm:prSet presAssocID="{8D29E618-65B9-4F77-860B-8ADD3C0AA90A}" presName="parTx" presStyleLbl="revTx" presStyleIdx="0" presStyleCnt="4">
        <dgm:presLayoutVars>
          <dgm:chMax val="0"/>
          <dgm:chPref val="0"/>
        </dgm:presLayoutVars>
      </dgm:prSet>
      <dgm:spPr/>
    </dgm:pt>
    <dgm:pt modelId="{8545658C-FBD9-4541-9A52-F1A6FF0DE415}" type="pres">
      <dgm:prSet presAssocID="{58AE8153-5D08-4F67-8283-817B9F7AA972}" presName="sibTrans" presStyleCnt="0"/>
      <dgm:spPr/>
    </dgm:pt>
    <dgm:pt modelId="{CA9CDF85-E034-4B17-9E3F-969EC4BFBB3A}" type="pres">
      <dgm:prSet presAssocID="{F7B4C3F5-1D56-4B3B-A9FA-63985D32C746}" presName="compNode" presStyleCnt="0"/>
      <dgm:spPr/>
    </dgm:pt>
    <dgm:pt modelId="{19F42392-86B4-486C-BF59-76C5A89A82F8}" type="pres">
      <dgm:prSet presAssocID="{F7B4C3F5-1D56-4B3B-A9FA-63985D32C746}" presName="bgRect" presStyleLbl="bgShp" presStyleIdx="1" presStyleCnt="4"/>
      <dgm:spPr/>
    </dgm:pt>
    <dgm:pt modelId="{B59BB39D-9597-4CFC-8F98-65A40C67E667}" type="pres">
      <dgm:prSet presAssocID="{F7B4C3F5-1D56-4B3B-A9FA-63985D32C7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D42ED07-FC37-49AE-ABCF-FC6D45EF4E51}" type="pres">
      <dgm:prSet presAssocID="{F7B4C3F5-1D56-4B3B-A9FA-63985D32C746}" presName="spaceRect" presStyleCnt="0"/>
      <dgm:spPr/>
    </dgm:pt>
    <dgm:pt modelId="{00CBE157-0C69-4BB4-887F-C400FE2FD9E4}" type="pres">
      <dgm:prSet presAssocID="{F7B4C3F5-1D56-4B3B-A9FA-63985D32C746}" presName="parTx" presStyleLbl="revTx" presStyleIdx="1" presStyleCnt="4">
        <dgm:presLayoutVars>
          <dgm:chMax val="0"/>
          <dgm:chPref val="0"/>
        </dgm:presLayoutVars>
      </dgm:prSet>
      <dgm:spPr/>
    </dgm:pt>
    <dgm:pt modelId="{85249816-532F-485D-ACE8-008E0740216C}" type="pres">
      <dgm:prSet presAssocID="{76A8C4C2-F97B-4A04-8140-4E8985B13BB0}" presName="sibTrans" presStyleCnt="0"/>
      <dgm:spPr/>
    </dgm:pt>
    <dgm:pt modelId="{DB68D633-DA0C-49B4-B348-4ED800021938}" type="pres">
      <dgm:prSet presAssocID="{18EBEFA5-F393-4E1E-B1FB-1E5381B31896}" presName="compNode" presStyleCnt="0"/>
      <dgm:spPr/>
    </dgm:pt>
    <dgm:pt modelId="{032EC3A7-7BC6-4AE4-BB93-F64DBB36A307}" type="pres">
      <dgm:prSet presAssocID="{18EBEFA5-F393-4E1E-B1FB-1E5381B31896}" presName="bgRect" presStyleLbl="bgShp" presStyleIdx="2" presStyleCnt="4"/>
      <dgm:spPr/>
    </dgm:pt>
    <dgm:pt modelId="{C25224C7-7448-4637-A266-7D6A00607BCD}" type="pres">
      <dgm:prSet presAssocID="{18EBEFA5-F393-4E1E-B1FB-1E5381B318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65C74EC-50AA-43A5-B7D9-32027550E558}" type="pres">
      <dgm:prSet presAssocID="{18EBEFA5-F393-4E1E-B1FB-1E5381B31896}" presName="spaceRect" presStyleCnt="0"/>
      <dgm:spPr/>
    </dgm:pt>
    <dgm:pt modelId="{7A347D59-74A6-46A7-86A3-26C005425023}" type="pres">
      <dgm:prSet presAssocID="{18EBEFA5-F393-4E1E-B1FB-1E5381B31896}" presName="parTx" presStyleLbl="revTx" presStyleIdx="2" presStyleCnt="4">
        <dgm:presLayoutVars>
          <dgm:chMax val="0"/>
          <dgm:chPref val="0"/>
        </dgm:presLayoutVars>
      </dgm:prSet>
      <dgm:spPr/>
    </dgm:pt>
    <dgm:pt modelId="{6FBBD820-AED2-48E0-A7C4-2CF55B62387C}" type="pres">
      <dgm:prSet presAssocID="{9B9CE3CF-3769-4F78-BB7A-947E41A21600}" presName="sibTrans" presStyleCnt="0"/>
      <dgm:spPr/>
    </dgm:pt>
    <dgm:pt modelId="{6FCB4621-E071-4C5F-8405-6E8656305781}" type="pres">
      <dgm:prSet presAssocID="{61AF6EEB-B53D-4F0E-9C4E-A08FA34D018E}" presName="compNode" presStyleCnt="0"/>
      <dgm:spPr/>
    </dgm:pt>
    <dgm:pt modelId="{44936C2B-1F11-4CF1-B4C4-F4AC7EB04592}" type="pres">
      <dgm:prSet presAssocID="{61AF6EEB-B53D-4F0E-9C4E-A08FA34D018E}" presName="bgRect" presStyleLbl="bgShp" presStyleIdx="3" presStyleCnt="4"/>
      <dgm:spPr/>
    </dgm:pt>
    <dgm:pt modelId="{3DCF202A-8188-4AA7-8891-3A76885027F1}" type="pres">
      <dgm:prSet presAssocID="{61AF6EEB-B53D-4F0E-9C4E-A08FA34D01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6E1472B8-2A52-491D-8F0E-A62C34A8FAD0}" type="pres">
      <dgm:prSet presAssocID="{61AF6EEB-B53D-4F0E-9C4E-A08FA34D018E}" presName="spaceRect" presStyleCnt="0"/>
      <dgm:spPr/>
    </dgm:pt>
    <dgm:pt modelId="{37C2871F-3882-4871-A1A9-11F62CCB0E7B}" type="pres">
      <dgm:prSet presAssocID="{61AF6EEB-B53D-4F0E-9C4E-A08FA34D018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B411115-D9EE-4E1D-828E-3FAFCFE68B4D}" srcId="{2C8F56B6-59F8-4F4E-B6FB-D61BE3F1D689}" destId="{61AF6EEB-B53D-4F0E-9C4E-A08FA34D018E}" srcOrd="3" destOrd="0" parTransId="{015F734A-44C6-4935-A8DC-92B6BBE655F1}" sibTransId="{16218DA2-44D3-4B82-85DA-748544EAECC1}"/>
    <dgm:cxn modelId="{0D37B424-72E3-4A27-B326-FEBB1637844A}" type="presOf" srcId="{2C8F56B6-59F8-4F4E-B6FB-D61BE3F1D689}" destId="{7C3C4C9C-8FA8-4E7D-8FBB-16833C0D0B0E}" srcOrd="0" destOrd="0" presId="urn:microsoft.com/office/officeart/2018/2/layout/IconVerticalSolidList"/>
    <dgm:cxn modelId="{B9963D67-E7A2-460C-8D97-4334E2B09F10}" type="presOf" srcId="{61AF6EEB-B53D-4F0E-9C4E-A08FA34D018E}" destId="{37C2871F-3882-4871-A1A9-11F62CCB0E7B}" srcOrd="0" destOrd="0" presId="urn:microsoft.com/office/officeart/2018/2/layout/IconVerticalSolidList"/>
    <dgm:cxn modelId="{1162144D-CB4C-484E-9890-B628250AA664}" type="presOf" srcId="{18EBEFA5-F393-4E1E-B1FB-1E5381B31896}" destId="{7A347D59-74A6-46A7-86A3-26C005425023}" srcOrd="0" destOrd="0" presId="urn:microsoft.com/office/officeart/2018/2/layout/IconVerticalSolidList"/>
    <dgm:cxn modelId="{CE73CE86-2EBB-4B82-A9DA-BA730312DE09}" srcId="{2C8F56B6-59F8-4F4E-B6FB-D61BE3F1D689}" destId="{18EBEFA5-F393-4E1E-B1FB-1E5381B31896}" srcOrd="2" destOrd="0" parTransId="{7C2AF73C-B117-4D53-8790-68EA9651CC19}" sibTransId="{9B9CE3CF-3769-4F78-BB7A-947E41A21600}"/>
    <dgm:cxn modelId="{C3E61CC6-907D-4D22-8194-EFC16E408A33}" type="presOf" srcId="{F7B4C3F5-1D56-4B3B-A9FA-63985D32C746}" destId="{00CBE157-0C69-4BB4-887F-C400FE2FD9E4}" srcOrd="0" destOrd="0" presId="urn:microsoft.com/office/officeart/2018/2/layout/IconVerticalSolidList"/>
    <dgm:cxn modelId="{BA88F1D1-2E88-462A-A171-E29EAFF77D40}" srcId="{2C8F56B6-59F8-4F4E-B6FB-D61BE3F1D689}" destId="{F7B4C3F5-1D56-4B3B-A9FA-63985D32C746}" srcOrd="1" destOrd="0" parTransId="{1C291D4B-2D05-4C5A-B521-926177CB0C7A}" sibTransId="{76A8C4C2-F97B-4A04-8140-4E8985B13BB0}"/>
    <dgm:cxn modelId="{E8E2D9D2-E8F7-4E16-AAC5-831759CFB3CE}" srcId="{2C8F56B6-59F8-4F4E-B6FB-D61BE3F1D689}" destId="{8D29E618-65B9-4F77-860B-8ADD3C0AA90A}" srcOrd="0" destOrd="0" parTransId="{3AE5F7E8-FADE-497C-8B89-C0F34F2D4685}" sibTransId="{58AE8153-5D08-4F67-8283-817B9F7AA972}"/>
    <dgm:cxn modelId="{88F16BE7-7455-4D0B-9DB4-81B3BDAB90E7}" type="presOf" srcId="{8D29E618-65B9-4F77-860B-8ADD3C0AA90A}" destId="{D1603CBF-EEB0-4670-8D59-B6AE85AE2238}" srcOrd="0" destOrd="0" presId="urn:microsoft.com/office/officeart/2018/2/layout/IconVerticalSolidList"/>
    <dgm:cxn modelId="{0AF8A5A3-0723-4EA9-9742-7ECB25EFB1B1}" type="presParOf" srcId="{7C3C4C9C-8FA8-4E7D-8FBB-16833C0D0B0E}" destId="{94F1CFDD-08A1-4B9F-8713-1E2F050C2F04}" srcOrd="0" destOrd="0" presId="urn:microsoft.com/office/officeart/2018/2/layout/IconVerticalSolidList"/>
    <dgm:cxn modelId="{50078C0B-DA69-489B-BE74-3AD1CED7EF3E}" type="presParOf" srcId="{94F1CFDD-08A1-4B9F-8713-1E2F050C2F04}" destId="{217C4822-37A2-4564-8D08-A00DAB9726EB}" srcOrd="0" destOrd="0" presId="urn:microsoft.com/office/officeart/2018/2/layout/IconVerticalSolidList"/>
    <dgm:cxn modelId="{65BF45D6-EBAD-4938-9D62-153321008F71}" type="presParOf" srcId="{94F1CFDD-08A1-4B9F-8713-1E2F050C2F04}" destId="{B84D5B3D-CD05-4F66-A581-8DC9299EF565}" srcOrd="1" destOrd="0" presId="urn:microsoft.com/office/officeart/2018/2/layout/IconVerticalSolidList"/>
    <dgm:cxn modelId="{BB817097-06DA-4BAC-A2D5-4EF5542BE5DC}" type="presParOf" srcId="{94F1CFDD-08A1-4B9F-8713-1E2F050C2F04}" destId="{F059DA89-EEAD-47BB-B4C7-2AC8D76745A6}" srcOrd="2" destOrd="0" presId="urn:microsoft.com/office/officeart/2018/2/layout/IconVerticalSolidList"/>
    <dgm:cxn modelId="{F8DCD4AB-38F7-43A7-B1B4-7FE387D21BF2}" type="presParOf" srcId="{94F1CFDD-08A1-4B9F-8713-1E2F050C2F04}" destId="{D1603CBF-EEB0-4670-8D59-B6AE85AE2238}" srcOrd="3" destOrd="0" presId="urn:microsoft.com/office/officeart/2018/2/layout/IconVerticalSolidList"/>
    <dgm:cxn modelId="{08DDEA99-0A89-4A6C-AAD3-24B1174DA65B}" type="presParOf" srcId="{7C3C4C9C-8FA8-4E7D-8FBB-16833C0D0B0E}" destId="{8545658C-FBD9-4541-9A52-F1A6FF0DE415}" srcOrd="1" destOrd="0" presId="urn:microsoft.com/office/officeart/2018/2/layout/IconVerticalSolidList"/>
    <dgm:cxn modelId="{0490D72C-D0F5-4C88-BEF9-7E28FB35305A}" type="presParOf" srcId="{7C3C4C9C-8FA8-4E7D-8FBB-16833C0D0B0E}" destId="{CA9CDF85-E034-4B17-9E3F-969EC4BFBB3A}" srcOrd="2" destOrd="0" presId="urn:microsoft.com/office/officeart/2018/2/layout/IconVerticalSolidList"/>
    <dgm:cxn modelId="{7539C057-3C0F-4384-B39F-80792FBDD67E}" type="presParOf" srcId="{CA9CDF85-E034-4B17-9E3F-969EC4BFBB3A}" destId="{19F42392-86B4-486C-BF59-76C5A89A82F8}" srcOrd="0" destOrd="0" presId="urn:microsoft.com/office/officeart/2018/2/layout/IconVerticalSolidList"/>
    <dgm:cxn modelId="{361DC436-67E7-4605-980B-DA85A64BAC8A}" type="presParOf" srcId="{CA9CDF85-E034-4B17-9E3F-969EC4BFBB3A}" destId="{B59BB39D-9597-4CFC-8F98-65A40C67E667}" srcOrd="1" destOrd="0" presId="urn:microsoft.com/office/officeart/2018/2/layout/IconVerticalSolidList"/>
    <dgm:cxn modelId="{B88F1DF6-840B-463E-9B14-32CC484BD761}" type="presParOf" srcId="{CA9CDF85-E034-4B17-9E3F-969EC4BFBB3A}" destId="{DD42ED07-FC37-49AE-ABCF-FC6D45EF4E51}" srcOrd="2" destOrd="0" presId="urn:microsoft.com/office/officeart/2018/2/layout/IconVerticalSolidList"/>
    <dgm:cxn modelId="{56377AEB-E270-47CF-853A-7B8708736414}" type="presParOf" srcId="{CA9CDF85-E034-4B17-9E3F-969EC4BFBB3A}" destId="{00CBE157-0C69-4BB4-887F-C400FE2FD9E4}" srcOrd="3" destOrd="0" presId="urn:microsoft.com/office/officeart/2018/2/layout/IconVerticalSolidList"/>
    <dgm:cxn modelId="{714E1EAF-D82C-4FC1-BE24-EFFBC8656492}" type="presParOf" srcId="{7C3C4C9C-8FA8-4E7D-8FBB-16833C0D0B0E}" destId="{85249816-532F-485D-ACE8-008E0740216C}" srcOrd="3" destOrd="0" presId="urn:microsoft.com/office/officeart/2018/2/layout/IconVerticalSolidList"/>
    <dgm:cxn modelId="{DE54ACCD-C596-4CD2-824A-71E78D9D0294}" type="presParOf" srcId="{7C3C4C9C-8FA8-4E7D-8FBB-16833C0D0B0E}" destId="{DB68D633-DA0C-49B4-B348-4ED800021938}" srcOrd="4" destOrd="0" presId="urn:microsoft.com/office/officeart/2018/2/layout/IconVerticalSolidList"/>
    <dgm:cxn modelId="{B4FF8F06-F00F-41C8-9880-FCBF6ECAC46E}" type="presParOf" srcId="{DB68D633-DA0C-49B4-B348-4ED800021938}" destId="{032EC3A7-7BC6-4AE4-BB93-F64DBB36A307}" srcOrd="0" destOrd="0" presId="urn:microsoft.com/office/officeart/2018/2/layout/IconVerticalSolidList"/>
    <dgm:cxn modelId="{FD2D0B71-E652-4A9E-B5FE-5D86477CF458}" type="presParOf" srcId="{DB68D633-DA0C-49B4-B348-4ED800021938}" destId="{C25224C7-7448-4637-A266-7D6A00607BCD}" srcOrd="1" destOrd="0" presId="urn:microsoft.com/office/officeart/2018/2/layout/IconVerticalSolidList"/>
    <dgm:cxn modelId="{64FC83F9-63A7-49D9-ABA6-E543D797D39F}" type="presParOf" srcId="{DB68D633-DA0C-49B4-B348-4ED800021938}" destId="{965C74EC-50AA-43A5-B7D9-32027550E558}" srcOrd="2" destOrd="0" presId="urn:microsoft.com/office/officeart/2018/2/layout/IconVerticalSolidList"/>
    <dgm:cxn modelId="{DF35D194-9C2E-427E-81B3-843E5D5714DD}" type="presParOf" srcId="{DB68D633-DA0C-49B4-B348-4ED800021938}" destId="{7A347D59-74A6-46A7-86A3-26C005425023}" srcOrd="3" destOrd="0" presId="urn:microsoft.com/office/officeart/2018/2/layout/IconVerticalSolidList"/>
    <dgm:cxn modelId="{59DB42D8-9474-4AEF-A017-6672F8983D1F}" type="presParOf" srcId="{7C3C4C9C-8FA8-4E7D-8FBB-16833C0D0B0E}" destId="{6FBBD820-AED2-48E0-A7C4-2CF55B62387C}" srcOrd="5" destOrd="0" presId="urn:microsoft.com/office/officeart/2018/2/layout/IconVerticalSolidList"/>
    <dgm:cxn modelId="{58C826C3-70E9-464C-B5E8-7E38F3154995}" type="presParOf" srcId="{7C3C4C9C-8FA8-4E7D-8FBB-16833C0D0B0E}" destId="{6FCB4621-E071-4C5F-8405-6E8656305781}" srcOrd="6" destOrd="0" presId="urn:microsoft.com/office/officeart/2018/2/layout/IconVerticalSolidList"/>
    <dgm:cxn modelId="{BA0533E8-7223-4393-80AF-40A5F867EA26}" type="presParOf" srcId="{6FCB4621-E071-4C5F-8405-6E8656305781}" destId="{44936C2B-1F11-4CF1-B4C4-F4AC7EB04592}" srcOrd="0" destOrd="0" presId="urn:microsoft.com/office/officeart/2018/2/layout/IconVerticalSolidList"/>
    <dgm:cxn modelId="{36410D10-BAC0-4548-B62B-4B5ADF8F325A}" type="presParOf" srcId="{6FCB4621-E071-4C5F-8405-6E8656305781}" destId="{3DCF202A-8188-4AA7-8891-3A76885027F1}" srcOrd="1" destOrd="0" presId="urn:microsoft.com/office/officeart/2018/2/layout/IconVerticalSolidList"/>
    <dgm:cxn modelId="{8D104108-86B9-4070-9E80-9588E4ABE073}" type="presParOf" srcId="{6FCB4621-E071-4C5F-8405-6E8656305781}" destId="{6E1472B8-2A52-491D-8F0E-A62C34A8FAD0}" srcOrd="2" destOrd="0" presId="urn:microsoft.com/office/officeart/2018/2/layout/IconVerticalSolidList"/>
    <dgm:cxn modelId="{60D3550F-79E8-4E0E-B686-B972F4286C59}" type="presParOf" srcId="{6FCB4621-E071-4C5F-8405-6E8656305781}" destId="{37C2871F-3882-4871-A1A9-11F62CCB0E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19D0E-BF9C-4CBB-8406-C91A19B995B2}">
      <dsp:nvSpPr>
        <dsp:cNvPr id="0" name=""/>
        <dsp:cNvSpPr/>
      </dsp:nvSpPr>
      <dsp:spPr>
        <a:xfrm>
          <a:off x="0" y="1410862"/>
          <a:ext cx="1472138" cy="934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FAEBE-03F1-49FB-8860-6D2606FE9744}">
      <dsp:nvSpPr>
        <dsp:cNvPr id="0" name=""/>
        <dsp:cNvSpPr/>
      </dsp:nvSpPr>
      <dsp:spPr>
        <a:xfrm>
          <a:off x="163570" y="1566254"/>
          <a:ext cx="1472138" cy="934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For our Generator, there are 23 RRDB block</a:t>
          </a:r>
        </a:p>
      </dsp:txBody>
      <dsp:txXfrm>
        <a:off x="190950" y="1593634"/>
        <a:ext cx="1417378" cy="880048"/>
      </dsp:txXfrm>
    </dsp:sp>
    <dsp:sp modelId="{86FF6010-3CCD-4AA1-A96F-F4DB4BCE64BF}">
      <dsp:nvSpPr>
        <dsp:cNvPr id="0" name=""/>
        <dsp:cNvSpPr/>
      </dsp:nvSpPr>
      <dsp:spPr>
        <a:xfrm>
          <a:off x="1799280" y="1410862"/>
          <a:ext cx="1472138" cy="934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2D277-55D3-4740-930C-93803ECBF64B}">
      <dsp:nvSpPr>
        <dsp:cNvPr id="0" name=""/>
        <dsp:cNvSpPr/>
      </dsp:nvSpPr>
      <dsp:spPr>
        <a:xfrm>
          <a:off x="1962851" y="1566254"/>
          <a:ext cx="1472138" cy="934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RRDB block is made up of 3 Dense Residual Block</a:t>
          </a:r>
        </a:p>
      </dsp:txBody>
      <dsp:txXfrm>
        <a:off x="1990231" y="1593634"/>
        <a:ext cx="1417378" cy="880048"/>
      </dsp:txXfrm>
    </dsp:sp>
    <dsp:sp modelId="{A5BF189D-4985-42C8-BC39-C814F419CC36}">
      <dsp:nvSpPr>
        <dsp:cNvPr id="0" name=""/>
        <dsp:cNvSpPr/>
      </dsp:nvSpPr>
      <dsp:spPr>
        <a:xfrm>
          <a:off x="3598561" y="1410862"/>
          <a:ext cx="1472138" cy="934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C76F9-CC54-4599-A927-F6A071EE67DB}">
      <dsp:nvSpPr>
        <dsp:cNvPr id="0" name=""/>
        <dsp:cNvSpPr/>
      </dsp:nvSpPr>
      <dsp:spPr>
        <a:xfrm>
          <a:off x="3762132" y="1566254"/>
          <a:ext cx="1472138" cy="934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This Dense Residual Block is further made up of a CNN and a </a:t>
          </a:r>
          <a:r>
            <a:rPr lang="en-US" sz="1200" kern="1200" err="1"/>
            <a:t>LeakyReLU</a:t>
          </a:r>
          <a:endParaRPr lang="en-US" sz="1200" kern="1200"/>
        </a:p>
      </dsp:txBody>
      <dsp:txXfrm>
        <a:off x="3789512" y="1593634"/>
        <a:ext cx="1417378" cy="880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C4822-37A2-4564-8D08-A00DAB9726EB}">
      <dsp:nvSpPr>
        <dsp:cNvPr id="0" name=""/>
        <dsp:cNvSpPr/>
      </dsp:nvSpPr>
      <dsp:spPr>
        <a:xfrm>
          <a:off x="0" y="2215"/>
          <a:ext cx="6651253" cy="11230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D5B3D-CD05-4F66-A581-8DC9299EF565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03CBF-EEB0-4670-8D59-B6AE85AE2238}">
      <dsp:nvSpPr>
        <dsp:cNvPr id="0" name=""/>
        <dsp:cNvSpPr/>
      </dsp:nvSpPr>
      <dsp:spPr>
        <a:xfrm>
          <a:off x="1297085" y="2215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Since the rest of the code is similar to the SRGAN, it has been left out for the explanation.</a:t>
          </a:r>
        </a:p>
      </dsp:txBody>
      <dsp:txXfrm>
        <a:off x="1297085" y="2215"/>
        <a:ext cx="5354167" cy="1123017"/>
      </dsp:txXfrm>
    </dsp:sp>
    <dsp:sp modelId="{19F42392-86B4-486C-BF59-76C5A89A82F8}">
      <dsp:nvSpPr>
        <dsp:cNvPr id="0" name=""/>
        <dsp:cNvSpPr/>
      </dsp:nvSpPr>
      <dsp:spPr>
        <a:xfrm>
          <a:off x="0" y="1405987"/>
          <a:ext cx="6651253" cy="11230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BB39D-9597-4CFC-8F98-65A40C67E667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BE157-0C69-4BB4-887F-C400FE2FD9E4}">
      <dsp:nvSpPr>
        <dsp:cNvPr id="0" name=""/>
        <dsp:cNvSpPr/>
      </dsp:nvSpPr>
      <dsp:spPr>
        <a:xfrm>
          <a:off x="1297085" y="1405987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concludes the implementation of the model of ESRGAN.</a:t>
          </a:r>
          <a:r>
            <a:rPr lang="en-US" sz="1900" kern="1200">
              <a:latin typeface="Century Gothic"/>
            </a:rPr>
            <a:t> </a:t>
          </a:r>
          <a:endParaRPr lang="en-US" sz="1900" kern="1200"/>
        </a:p>
      </dsp:txBody>
      <dsp:txXfrm>
        <a:off x="1297085" y="1405987"/>
        <a:ext cx="5354167" cy="1123017"/>
      </dsp:txXfrm>
    </dsp:sp>
    <dsp:sp modelId="{032EC3A7-7BC6-4AE4-BB93-F64DBB36A307}">
      <dsp:nvSpPr>
        <dsp:cNvPr id="0" name=""/>
        <dsp:cNvSpPr/>
      </dsp:nvSpPr>
      <dsp:spPr>
        <a:xfrm>
          <a:off x="0" y="2809759"/>
          <a:ext cx="6651253" cy="11230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224C7-7448-4637-A266-7D6A00607BCD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47D59-74A6-46A7-86A3-26C005425023}">
      <dsp:nvSpPr>
        <dsp:cNvPr id="0" name=""/>
        <dsp:cNvSpPr/>
      </dsp:nvSpPr>
      <dsp:spPr>
        <a:xfrm>
          <a:off x="1297085" y="2809759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code and the</a:t>
          </a:r>
          <a:r>
            <a:rPr lang="en-US" sz="1900" kern="1200">
              <a:latin typeface="Century Gothic"/>
            </a:rPr>
            <a:t> </a:t>
          </a:r>
          <a:r>
            <a:rPr lang="en-US" sz="1900" kern="1200"/>
            <a:t>weights would be provided in Moodle/</a:t>
          </a:r>
          <a:r>
            <a:rPr lang="en-US" sz="1900" kern="1200" err="1"/>
            <a:t>GDrive</a:t>
          </a:r>
          <a:r>
            <a:rPr lang="en-US" sz="1900" kern="1200"/>
            <a:t>.</a:t>
          </a:r>
          <a:r>
            <a:rPr lang="en-US" sz="1900" kern="1200">
              <a:latin typeface="Century Gothic"/>
            </a:rPr>
            <a:t> </a:t>
          </a:r>
          <a:endParaRPr lang="en-US" sz="1900" kern="1200"/>
        </a:p>
      </dsp:txBody>
      <dsp:txXfrm>
        <a:off x="1297085" y="2809759"/>
        <a:ext cx="5354167" cy="1123017"/>
      </dsp:txXfrm>
    </dsp:sp>
    <dsp:sp modelId="{44936C2B-1F11-4CF1-B4C4-F4AC7EB04592}">
      <dsp:nvSpPr>
        <dsp:cNvPr id="0" name=""/>
        <dsp:cNvSpPr/>
      </dsp:nvSpPr>
      <dsp:spPr>
        <a:xfrm>
          <a:off x="0" y="4213530"/>
          <a:ext cx="6651253" cy="1123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F202A-8188-4AA7-8891-3A76885027F1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2871F-3882-4871-A1A9-11F62CCB0E7B}">
      <dsp:nvSpPr>
        <dsp:cNvPr id="0" name=""/>
        <dsp:cNvSpPr/>
      </dsp:nvSpPr>
      <dsp:spPr>
        <a:xfrm>
          <a:off x="1297085" y="4213530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Thank You for making it so far!</a:t>
          </a:r>
        </a:p>
      </dsp:txBody>
      <dsp:txXfrm>
        <a:off x="1297085" y="4213530"/>
        <a:ext cx="5354167" cy="112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6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9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57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0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0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3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5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6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illustration of white on black background">
            <a:extLst>
              <a:ext uri="{FF2B5EF4-FFF2-40B4-BE49-F238E27FC236}">
                <a16:creationId xmlns:a16="http://schemas.microsoft.com/office/drawing/2014/main" id="{5CEC1FE8-2D37-4030-9A4D-43432F6D8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B2768-86C1-428B-9C9E-260C76BE8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880" y="915868"/>
            <a:ext cx="10905059" cy="28728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ESRGAN: Enhanced Super-Resolution Generative Adversarial Networks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IN" sz="1400" spc="-10" err="1">
                <a:solidFill>
                  <a:schemeClr val="bg1"/>
                </a:solidFill>
                <a:latin typeface="Georgia"/>
                <a:cs typeface="Georgia"/>
              </a:rPr>
              <a:t>Xintao</a:t>
            </a:r>
            <a:r>
              <a:rPr lang="en-IN" sz="1400" spc="-1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Wang</a:t>
            </a:r>
            <a:r>
              <a:rPr lang="en-IN" sz="1400" b="0" spc="-22" baseline="27777">
                <a:solidFill>
                  <a:schemeClr val="bg1"/>
                </a:solidFill>
                <a:latin typeface="Bookman Old Style"/>
                <a:cs typeface="Bookman Old Style"/>
              </a:rPr>
              <a:t>1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15" err="1">
                <a:solidFill>
                  <a:schemeClr val="bg1"/>
                </a:solidFill>
                <a:latin typeface="Georgia"/>
                <a:cs typeface="Georgia"/>
              </a:rPr>
              <a:t>Ke</a:t>
            </a:r>
            <a:r>
              <a:rPr lang="en-IN" sz="1400" spc="15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IN" sz="1400" spc="10">
                <a:solidFill>
                  <a:schemeClr val="bg1"/>
                </a:solidFill>
                <a:latin typeface="Georgia"/>
                <a:cs typeface="Georgia"/>
              </a:rPr>
              <a:t>Yu</a:t>
            </a:r>
            <a:r>
              <a:rPr lang="en-IN" sz="1400" b="0" spc="15" baseline="27777">
                <a:solidFill>
                  <a:schemeClr val="bg1"/>
                </a:solidFill>
                <a:latin typeface="Bookman Old Style"/>
                <a:cs typeface="Bookman Old Style"/>
              </a:rPr>
              <a:t>1</a:t>
            </a:r>
            <a:r>
              <a:rPr lang="en-IN" sz="1400" spc="10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-15" err="1">
                <a:solidFill>
                  <a:schemeClr val="bg1"/>
                </a:solidFill>
                <a:latin typeface="Georgia"/>
                <a:cs typeface="Georgia"/>
              </a:rPr>
              <a:t>Shixiang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 Wu</a:t>
            </a:r>
            <a:r>
              <a:rPr lang="en-IN" sz="1400" b="0" spc="-22" baseline="27777">
                <a:solidFill>
                  <a:schemeClr val="bg1"/>
                </a:solidFill>
                <a:latin typeface="Bookman Old Style"/>
                <a:cs typeface="Bookman Old Style"/>
              </a:rPr>
              <a:t>2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-20" err="1">
                <a:solidFill>
                  <a:schemeClr val="bg1"/>
                </a:solidFill>
                <a:latin typeface="Georgia"/>
                <a:cs typeface="Georgia"/>
              </a:rPr>
              <a:t>Jinjin</a:t>
            </a:r>
            <a:r>
              <a:rPr lang="en-IN" sz="1400" spc="-2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IN" sz="1400" spc="10">
                <a:solidFill>
                  <a:schemeClr val="bg1"/>
                </a:solidFill>
                <a:latin typeface="Georgia"/>
                <a:cs typeface="Georgia"/>
              </a:rPr>
              <a:t>Gu</a:t>
            </a:r>
            <a:r>
              <a:rPr lang="en-IN" sz="1400" b="0" spc="15" baseline="27777">
                <a:solidFill>
                  <a:schemeClr val="bg1"/>
                </a:solidFill>
                <a:latin typeface="Bookman Old Style"/>
                <a:cs typeface="Bookman Old Style"/>
              </a:rPr>
              <a:t>3</a:t>
            </a:r>
            <a:r>
              <a:rPr lang="en-IN" sz="1400" spc="10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5" err="1">
                <a:solidFill>
                  <a:schemeClr val="bg1"/>
                </a:solidFill>
                <a:latin typeface="Georgia"/>
                <a:cs typeface="Georgia"/>
              </a:rPr>
              <a:t>Yihao</a:t>
            </a:r>
            <a:r>
              <a:rPr lang="en-IN" sz="1400" spc="5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IN" sz="1400" spc="-5">
                <a:solidFill>
                  <a:schemeClr val="bg1"/>
                </a:solidFill>
                <a:latin typeface="Georgia"/>
                <a:cs typeface="Georgia"/>
              </a:rPr>
              <a:t>Liu</a:t>
            </a:r>
            <a:r>
              <a:rPr lang="en-IN" sz="1400" b="0" spc="-7" baseline="27777">
                <a:solidFill>
                  <a:schemeClr val="bg1"/>
                </a:solidFill>
                <a:latin typeface="Bookman Old Style"/>
                <a:cs typeface="Bookman Old Style"/>
              </a:rPr>
              <a:t>4</a:t>
            </a:r>
            <a:r>
              <a:rPr lang="en-IN" sz="1400" spc="-5">
                <a:solidFill>
                  <a:schemeClr val="bg1"/>
                </a:solidFill>
                <a:latin typeface="Georgia"/>
                <a:cs typeface="Georgia"/>
              </a:rPr>
              <a:t>,  </a:t>
            </a:r>
            <a:r>
              <a:rPr lang="en-IN" sz="1400">
                <a:solidFill>
                  <a:schemeClr val="bg1"/>
                </a:solidFill>
                <a:latin typeface="Georgia"/>
                <a:cs typeface="Georgia"/>
              </a:rPr>
              <a:t>Chao 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Dong</a:t>
            </a:r>
            <a:r>
              <a:rPr lang="en-IN" sz="1400" b="0" spc="-22" baseline="27777">
                <a:solidFill>
                  <a:schemeClr val="bg1"/>
                </a:solidFill>
                <a:latin typeface="Bookman Old Style"/>
                <a:cs typeface="Bookman Old Style"/>
              </a:rPr>
              <a:t>2</a:t>
            </a:r>
            <a:r>
              <a:rPr lang="en-IN" sz="1400" spc="-15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-10">
                <a:solidFill>
                  <a:schemeClr val="bg1"/>
                </a:solidFill>
                <a:latin typeface="Georgia"/>
                <a:cs typeface="Georgia"/>
              </a:rPr>
              <a:t>Chen Change </a:t>
            </a:r>
            <a:r>
              <a:rPr lang="en-IN" sz="1400">
                <a:solidFill>
                  <a:schemeClr val="bg1"/>
                </a:solidFill>
                <a:latin typeface="Georgia"/>
                <a:cs typeface="Georgia"/>
              </a:rPr>
              <a:t>Loy</a:t>
            </a:r>
            <a:r>
              <a:rPr lang="en-IN" sz="1400" b="0" baseline="27777">
                <a:solidFill>
                  <a:schemeClr val="bg1"/>
                </a:solidFill>
                <a:latin typeface="Bookman Old Style"/>
                <a:cs typeface="Bookman Old Style"/>
              </a:rPr>
              <a:t>5</a:t>
            </a:r>
            <a:r>
              <a:rPr lang="en-IN" sz="1400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10">
                <a:solidFill>
                  <a:schemeClr val="bg1"/>
                </a:solidFill>
                <a:latin typeface="Georgia"/>
                <a:cs typeface="Georgia"/>
              </a:rPr>
              <a:t>Yu </a:t>
            </a:r>
            <a:r>
              <a:rPr lang="en-IN" sz="1400" spc="-5">
                <a:solidFill>
                  <a:schemeClr val="bg1"/>
                </a:solidFill>
                <a:latin typeface="Georgia"/>
                <a:cs typeface="Georgia"/>
              </a:rPr>
              <a:t>Qiao</a:t>
            </a:r>
            <a:r>
              <a:rPr lang="en-IN" sz="1400" b="0" spc="-7" baseline="27777">
                <a:solidFill>
                  <a:schemeClr val="bg1"/>
                </a:solidFill>
                <a:latin typeface="Bookman Old Style"/>
                <a:cs typeface="Bookman Old Style"/>
              </a:rPr>
              <a:t>2</a:t>
            </a:r>
            <a:r>
              <a:rPr lang="en-IN" sz="1400" spc="-5">
                <a:solidFill>
                  <a:schemeClr val="bg1"/>
                </a:solidFill>
                <a:latin typeface="Georgia"/>
                <a:cs typeface="Georgia"/>
              </a:rPr>
              <a:t>, </a:t>
            </a:r>
            <a:r>
              <a:rPr lang="en-IN" sz="1400" spc="-15" err="1">
                <a:solidFill>
                  <a:schemeClr val="bg1"/>
                </a:solidFill>
                <a:latin typeface="Georgia"/>
                <a:cs typeface="Georgia"/>
              </a:rPr>
              <a:t>Xiaoou</a:t>
            </a:r>
            <a:r>
              <a:rPr lang="en-IN" sz="1400" spc="65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IN" sz="1400" spc="-20">
                <a:solidFill>
                  <a:schemeClr val="bg1"/>
                </a:solidFill>
                <a:latin typeface="Georgia"/>
                <a:cs typeface="Georgia"/>
              </a:rPr>
              <a:t>Tang</a:t>
            </a:r>
            <a:r>
              <a:rPr lang="en-IN" sz="1400" b="0" spc="-30" baseline="27777">
                <a:solidFill>
                  <a:schemeClr val="bg1"/>
                </a:solidFill>
                <a:latin typeface="Bookman Old Style"/>
                <a:cs typeface="Bookman Old Style"/>
              </a:rPr>
              <a:t>1</a:t>
            </a:r>
            <a:br>
              <a:rPr lang="en-IN" sz="3600" baseline="27777">
                <a:solidFill>
                  <a:schemeClr val="bg1"/>
                </a:solidFill>
                <a:latin typeface="Bookman Old Style"/>
                <a:cs typeface="Bookman Old Style"/>
              </a:rPr>
            </a:b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489FF-A172-4F00-BF92-AB33BB1AC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Implementation by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Danish Behnal (190010018)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Ayan Agrawal (190100030)</a:t>
            </a:r>
            <a:endParaRPr lang="en-IN" sz="1800">
              <a:solidFill>
                <a:schemeClr val="bg1"/>
              </a:solidFill>
            </a:endParaRPr>
          </a:p>
        </p:txBody>
      </p:sp>
      <p:cxnSp>
        <p:nvCxnSpPr>
          <p:cNvPr id="31" name="Straight Connector 2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0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4">
            <a:extLst>
              <a:ext uri="{FF2B5EF4-FFF2-40B4-BE49-F238E27FC236}">
                <a16:creationId xmlns:a16="http://schemas.microsoft.com/office/drawing/2014/main" id="{AA359C7D-4B45-49B7-B3C2-04217BBCD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11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F2D808F2-4AD4-4FB2-94A4-8113E4549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13" y="1652209"/>
            <a:ext cx="3964007" cy="3553581"/>
          </a:xfrm>
        </p:spPr>
        <p:txBody>
          <a:bodyPr>
            <a:normAutofit/>
          </a:bodyPr>
          <a:lstStyle/>
          <a:p>
            <a:r>
              <a:rPr lang="en-US" sz="2000" i="1"/>
              <a:t>Finally, adding 23 of these RRDB blocks.</a:t>
            </a:r>
          </a:p>
          <a:p>
            <a:r>
              <a:rPr lang="en-US" sz="2000" i="1"/>
              <a:t>And followed by a </a:t>
            </a:r>
            <a:r>
              <a:rPr lang="en-US" sz="2000" i="1" err="1"/>
              <a:t>Upsampling</a:t>
            </a:r>
            <a:r>
              <a:rPr lang="en-US" sz="2000" i="1"/>
              <a:t> blocks and 2 Conv layers with </a:t>
            </a:r>
            <a:r>
              <a:rPr lang="en-US" sz="2000" i="1" err="1"/>
              <a:t>LeakyReLU</a:t>
            </a:r>
            <a:r>
              <a:rPr lang="en-US" sz="2000" i="1"/>
              <a:t> which gives us the Generator.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15B1E2-56FC-4012-B14E-1A373DA64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0871" y="634693"/>
            <a:ext cx="7486437" cy="53645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40EA4F-2C6B-47D5-90A7-9E671CF38C4C}"/>
              </a:ext>
            </a:extLst>
          </p:cNvPr>
          <p:cNvCxnSpPr>
            <a:cxnSpLocks/>
          </p:cNvCxnSpPr>
          <p:nvPr/>
        </p:nvCxnSpPr>
        <p:spPr>
          <a:xfrm>
            <a:off x="3536302" y="2052735"/>
            <a:ext cx="1520890" cy="82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1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AA45-1E76-4C6C-B7C3-07A5BEC5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31" y="2643442"/>
            <a:ext cx="11088485" cy="21706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i="1">
                <a:cs typeface="Calibri"/>
              </a:rPr>
              <a:t>NOTE: For simplicity, we would be using the Standard Discriminator (</a:t>
            </a:r>
            <a:r>
              <a:rPr lang="en-US" sz="1600" b="1" i="1" err="1">
                <a:cs typeface="Calibri"/>
              </a:rPr>
              <a:t>VGGLoss</a:t>
            </a:r>
            <a:r>
              <a:rPr lang="en-US" sz="1600" b="1" i="1">
                <a:cs typeface="Calibri"/>
              </a:rPr>
              <a:t>) instead of the Relativistic Discriminator which used in the paper.</a:t>
            </a:r>
          </a:p>
          <a:p>
            <a:r>
              <a:rPr lang="en-US" sz="1600" b="1" i="1"/>
              <a:t>Although this would result in a softer edges with less detailed textures.</a:t>
            </a:r>
          </a:p>
          <a:p>
            <a:r>
              <a:rPr lang="en-US" sz="1600" b="1" i="1"/>
              <a:t>This step was necessary to reduce training time of the Network. The benefit of using the Relativistic GAN was not significant so we used a simple loss function.</a:t>
            </a:r>
          </a:p>
          <a:p>
            <a:r>
              <a:rPr lang="en-US" sz="1600"/>
              <a:t>Perceptual loss was previously defined on the activation layers of a pre-trained deep network, where the distance between two activated features is minimized.</a:t>
            </a:r>
          </a:p>
          <a:p>
            <a:r>
              <a:rPr lang="en-US" sz="1600"/>
              <a:t>First, the activated features are very sparse, especially after a very deep network</a:t>
            </a:r>
          </a:p>
          <a:p>
            <a:r>
              <a:rPr lang="en-US" sz="1600"/>
              <a:t>Second, using features after activation also causes inconsistent reconstructed brightness compared with the ground-truth image</a:t>
            </a:r>
            <a:endParaRPr lang="en-US" sz="1600"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788CE7-2FC4-4B92-89C2-B0F66D38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49" y="649129"/>
            <a:ext cx="3964008" cy="1800526"/>
          </a:xfrm>
        </p:spPr>
        <p:txBody>
          <a:bodyPr>
            <a:normAutofit/>
          </a:bodyPr>
          <a:lstStyle/>
          <a:p>
            <a:r>
              <a:rPr lang="en-US" sz="3600" b="1"/>
              <a:t>Losses</a:t>
            </a:r>
            <a:endParaRPr lang="en-IN" sz="3600" b="1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C6F017C-3267-4D41-9783-69244C52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78" y="115467"/>
            <a:ext cx="5549590" cy="21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AA45-1E76-4C6C-B7C3-07A5BEC5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31" y="3098783"/>
            <a:ext cx="11088485" cy="2012638"/>
          </a:xfrm>
        </p:spPr>
        <p:txBody>
          <a:bodyPr>
            <a:normAutofit/>
          </a:bodyPr>
          <a:lstStyle/>
          <a:p>
            <a:pPr algn="ct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ka-GE" sz="2000">
                <a:latin typeface="Calibri" panose="020F0502020204030204" pitchFamily="34" charset="0"/>
                <a:cs typeface="Calibri" panose="020F0502020204030204" pitchFamily="34" charset="0"/>
              </a:rPr>
              <a:t>ⴄ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= 1e-2 and </a:t>
            </a:r>
            <a:r>
              <a:rPr lang="el-GR" sz="200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=5e-3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E8248-4711-4DFB-B27E-2919EB151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46"/>
          <a:stretch/>
        </p:blipFill>
        <p:spPr>
          <a:xfrm>
            <a:off x="495614" y="3957732"/>
            <a:ext cx="11197720" cy="1892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446C2-4E43-48E8-AFA1-03C4A565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5" y="398287"/>
            <a:ext cx="11368950" cy="2302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88866-6D6B-4AE0-B86F-D11EB7383CF3}"/>
              </a:ext>
            </a:extLst>
          </p:cNvPr>
          <p:cNvSpPr txBox="1"/>
          <p:nvPr/>
        </p:nvSpPr>
        <p:spPr>
          <a:xfrm>
            <a:off x="451575" y="586896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/>
              <a:t>In train.py</a:t>
            </a:r>
            <a:endParaRPr lang="en-IN" sz="1400" i="1"/>
          </a:p>
        </p:txBody>
      </p:sp>
    </p:spTree>
    <p:extLst>
      <p:ext uri="{BB962C8B-B14F-4D97-AF65-F5344CB8AC3E}">
        <p14:creationId xmlns:p14="http://schemas.microsoft.com/office/powerpoint/2010/main" val="252994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DEFF-3E7B-4CBC-9297-1E73E1ED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42556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2C9809-2B1A-42DB-837A-B8D52E0E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44" y="530510"/>
            <a:ext cx="3964008" cy="1800526"/>
          </a:xfrm>
        </p:spPr>
        <p:txBody>
          <a:bodyPr>
            <a:normAutofit/>
          </a:bodyPr>
          <a:lstStyle/>
          <a:p>
            <a:r>
              <a:rPr lang="en-US" sz="3600" b="1"/>
              <a:t>Implementation</a:t>
            </a:r>
            <a:endParaRPr lang="en-IN" sz="3600" b="1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6A3A9210-86A9-452A-BEB1-0A938278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" y="1996751"/>
            <a:ext cx="4445721" cy="41802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Now as far as the Discriminator is concerned its architecture is similar to that of the VGG19 network.</a:t>
            </a:r>
          </a:p>
          <a:p>
            <a:r>
              <a:rPr lang="en-US"/>
              <a:t>The only major change in the network is the last output node where we now want only a single output. </a:t>
            </a:r>
          </a:p>
          <a:p>
            <a:r>
              <a:rPr lang="en-US" i="1"/>
              <a:t>We used transfer learning for the discriminator to speed up our process.</a:t>
            </a:r>
          </a:p>
          <a:p>
            <a:pPr marL="0" indent="0">
              <a:buNone/>
            </a:pPr>
            <a:endParaRPr lang="en-US"/>
          </a:p>
          <a:p>
            <a:endParaRPr lang="en-US" sz="2400"/>
          </a:p>
          <a:p>
            <a:endParaRPr lang="en-US" sz="3600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1FB7673-8733-4E4F-83F6-0AB6E165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43" y="936794"/>
            <a:ext cx="6878444" cy="51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6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DEF4-F451-4061-89BA-37EE6942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2064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6A3A9210-86A9-452A-BEB1-0A938278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10" y="192865"/>
            <a:ext cx="5495793" cy="6345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400"/>
              <a:t>We would like to thank our Friends in UMIC </a:t>
            </a:r>
            <a:r>
              <a:rPr lang="en-GB" sz="2400"/>
              <a:t>for</a:t>
            </a:r>
            <a:r>
              <a:rPr lang="en-US" sz="2400"/>
              <a:t> </a:t>
            </a:r>
            <a:r>
              <a:rPr lang="en-GB" sz="2400"/>
              <a:t>lending</a:t>
            </a:r>
            <a:r>
              <a:rPr lang="en-US" sz="2400"/>
              <a:t> us their Desktop for Training the network.</a:t>
            </a:r>
          </a:p>
          <a:p>
            <a:r>
              <a:rPr lang="en-US" sz="2400"/>
              <a:t>The train loop was run for 5000 epochs against the 10000 epochs mentioned in the paper due to less Computational resources.</a:t>
            </a:r>
          </a:p>
          <a:p>
            <a:r>
              <a:rPr lang="en-US" sz="2400"/>
              <a:t>The model was only trained on the DIV2K dataset, containing 800 High Resolution Image.</a:t>
            </a:r>
          </a:p>
          <a:p>
            <a:r>
              <a:rPr lang="en-US" sz="2400">
                <a:ea typeface="+mn-lt"/>
                <a:cs typeface="+mn-lt"/>
              </a:rPr>
              <a:t>The spatial size of cropped HR patch was 128 × 128.</a:t>
            </a:r>
            <a:endParaRPr lang="en-US" sz="240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 sz="2400"/>
          </a:p>
          <a:p>
            <a:endParaRPr lang="en-US" sz="36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67F8BB4-100A-48C0-9CFE-CFB9F82B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39" y="306105"/>
            <a:ext cx="5874833" cy="3121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2463A-3714-4FB0-983C-54E16EEA1068}"/>
              </a:ext>
            </a:extLst>
          </p:cNvPr>
          <p:cNvSpPr txBox="1"/>
          <p:nvPr/>
        </p:nvSpPr>
        <p:spPr>
          <a:xfrm>
            <a:off x="5709425" y="3897352"/>
            <a:ext cx="651602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As far as the data augmentation goes we used random horizontal flips of 90° while training.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Arial"/>
              </a:rPr>
              <a:t>We also normalized our images to mean of 0 and Std Deviation of 1.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63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picture containing primate, mammal, monkey&#10;&#10;Description automatically generated">
            <a:extLst>
              <a:ext uri="{FF2B5EF4-FFF2-40B4-BE49-F238E27FC236}">
                <a16:creationId xmlns:a16="http://schemas.microsoft.com/office/drawing/2014/main" id="{9BB54E29-B856-4C7A-B266-C91CC219B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3" y="1225148"/>
            <a:ext cx="3690356" cy="3540512"/>
          </a:xfrm>
        </p:spPr>
      </p:pic>
      <p:pic>
        <p:nvPicPr>
          <p:cNvPr id="6" name="Picture 6" descr="A picture containing primate, mammal, monkey, orange&#10;&#10;Description automatically generated">
            <a:extLst>
              <a:ext uri="{FF2B5EF4-FFF2-40B4-BE49-F238E27FC236}">
                <a16:creationId xmlns:a16="http://schemas.microsoft.com/office/drawing/2014/main" id="{770D57AC-9C14-4668-A197-515AA18C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105" y="1229460"/>
            <a:ext cx="3672468" cy="3516276"/>
          </a:xfrm>
          <a:prstGeom prst="rect">
            <a:avLst/>
          </a:prstGeom>
        </p:spPr>
      </p:pic>
      <p:pic>
        <p:nvPicPr>
          <p:cNvPr id="7" name="Picture 7" descr="A picture containing mammal, monkey, bright, orange&#10;&#10;Description automatically generated">
            <a:extLst>
              <a:ext uri="{FF2B5EF4-FFF2-40B4-BE49-F238E27FC236}">
                <a16:creationId xmlns:a16="http://schemas.microsoft.com/office/drawing/2014/main" id="{6D06A2FC-D80A-4249-84D7-B7F38D06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06" y="1229460"/>
            <a:ext cx="3663174" cy="351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B77480-1DA7-473A-965D-43D0FCCB7708}"/>
              </a:ext>
            </a:extLst>
          </p:cNvPr>
          <p:cNvSpPr txBox="1"/>
          <p:nvPr/>
        </p:nvSpPr>
        <p:spPr>
          <a:xfrm>
            <a:off x="644912" y="49288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LR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33E07-CD17-4DBF-AF2F-860F2BB65E94}"/>
              </a:ext>
            </a:extLst>
          </p:cNvPr>
          <p:cNvSpPr txBox="1"/>
          <p:nvPr/>
        </p:nvSpPr>
        <p:spPr>
          <a:xfrm>
            <a:off x="4950909" y="48858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Our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59D3E-B66A-4D59-8539-2CB275F86E1B}"/>
              </a:ext>
            </a:extLst>
          </p:cNvPr>
          <p:cNvSpPr txBox="1"/>
          <p:nvPr/>
        </p:nvSpPr>
        <p:spPr>
          <a:xfrm>
            <a:off x="8857321" y="49265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16829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77480-1DA7-473A-965D-43D0FCCB7708}"/>
              </a:ext>
            </a:extLst>
          </p:cNvPr>
          <p:cNvSpPr txBox="1"/>
          <p:nvPr/>
        </p:nvSpPr>
        <p:spPr>
          <a:xfrm>
            <a:off x="449765" y="5532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LR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33E07-CD17-4DBF-AF2F-860F2BB65E94}"/>
              </a:ext>
            </a:extLst>
          </p:cNvPr>
          <p:cNvSpPr txBox="1"/>
          <p:nvPr/>
        </p:nvSpPr>
        <p:spPr>
          <a:xfrm>
            <a:off x="4923031" y="55363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Our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59D3E-B66A-4D59-8539-2CB275F86E1B}"/>
              </a:ext>
            </a:extLst>
          </p:cNvPr>
          <p:cNvSpPr txBox="1"/>
          <p:nvPr/>
        </p:nvSpPr>
        <p:spPr>
          <a:xfrm>
            <a:off x="8773687" y="5595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Ground Truth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F4A31B-049A-4D96-B1BD-73F82F8B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42" y="1035208"/>
            <a:ext cx="3923369" cy="393266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58C9C8-103C-4DD0-A4D5-4BE87980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0" y="994318"/>
            <a:ext cx="3967975" cy="4014438"/>
          </a:xfrm>
          <a:prstGeom prst="rect">
            <a:avLst/>
          </a:prstGeom>
        </p:spPr>
      </p:pic>
      <p:pic>
        <p:nvPicPr>
          <p:cNvPr id="14" name="Picture 14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7A343AC7-2EC9-4DB5-9BA8-AE70795FD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010" y="1035206"/>
            <a:ext cx="3960540" cy="39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77480-1DA7-473A-965D-43D0FCCB7708}"/>
              </a:ext>
            </a:extLst>
          </p:cNvPr>
          <p:cNvSpPr txBox="1"/>
          <p:nvPr/>
        </p:nvSpPr>
        <p:spPr>
          <a:xfrm>
            <a:off x="533399" y="5412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LR Image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19BED8A0-2EEB-44E4-A8C5-7B6BE742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47" y="1183888"/>
            <a:ext cx="3923370" cy="39233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3A8619-BB7F-4E9B-8483-99777B4B8209}"/>
              </a:ext>
            </a:extLst>
          </p:cNvPr>
          <p:cNvSpPr txBox="1"/>
          <p:nvPr/>
        </p:nvSpPr>
        <p:spPr>
          <a:xfrm>
            <a:off x="4919546" y="53841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Our Output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D79B202-1A04-4260-9ED3-CE598D63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988" y="1183889"/>
            <a:ext cx="3932662" cy="3923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309225-FD6C-4BF9-B832-0B678A6256E7}"/>
              </a:ext>
            </a:extLst>
          </p:cNvPr>
          <p:cNvSpPr txBox="1"/>
          <p:nvPr/>
        </p:nvSpPr>
        <p:spPr>
          <a:xfrm>
            <a:off x="9290592" y="53876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Ground Truth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4F2DF69-F88A-453A-879C-E76E3B9B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2" y="1156941"/>
            <a:ext cx="3921511" cy="3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D8E4-1779-4C94-9AB5-C9D597FD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Introduction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B790-5422-4978-9ABB-B8FD6E0C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151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Super-Resolution Generative Adversarial Network (SRGAN) is a seminal work that can generate realistic textures during single image super-resolution. </a:t>
            </a:r>
          </a:p>
          <a:p>
            <a:r>
              <a:rPr lang="en-US"/>
              <a:t>However, the hallucinated details are often accompanied with unpleasant artifacts. To further enhance the visual quality, we thoroughly study three key components of SRGAN –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network architecture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adversarial loss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perceptual loss</a:t>
            </a:r>
          </a:p>
          <a:p>
            <a:r>
              <a:rPr lang="en-US"/>
              <a:t>and improve each of them to derive an </a:t>
            </a:r>
            <a:r>
              <a:rPr lang="en-US" b="1"/>
              <a:t>Enhanced SRGAN (ESRGAN)</a:t>
            </a:r>
            <a:r>
              <a:rPr lang="en-US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70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D8C636-70EF-42DB-AA3F-0EEACFC3E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7" r="13647" b="-470"/>
          <a:stretch/>
        </p:blipFill>
        <p:spPr>
          <a:xfrm>
            <a:off x="633065" y="1079113"/>
            <a:ext cx="2876509" cy="398427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D2DE2C-7107-4311-8F0C-ED160FD97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1" t="-65" r="13785" b="-235"/>
          <a:stretch/>
        </p:blipFill>
        <p:spPr>
          <a:xfrm>
            <a:off x="4854497" y="1079113"/>
            <a:ext cx="2891390" cy="39723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44FF3-3AA8-4FB0-837F-9481D67C6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084" y="1081669"/>
            <a:ext cx="3969833" cy="3960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DD5BA-A37D-4BAE-9168-1ADDB58F8CC2}"/>
              </a:ext>
            </a:extLst>
          </p:cNvPr>
          <p:cNvSpPr txBox="1"/>
          <p:nvPr/>
        </p:nvSpPr>
        <p:spPr>
          <a:xfrm>
            <a:off x="1360449" y="51983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LR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467C3-6171-40AC-AA27-DE551613FB70}"/>
              </a:ext>
            </a:extLst>
          </p:cNvPr>
          <p:cNvSpPr txBox="1"/>
          <p:nvPr/>
        </p:nvSpPr>
        <p:spPr>
          <a:xfrm>
            <a:off x="5434129" y="5201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Our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F73D7-B60A-4FCB-8B18-3E01E06BA1DD}"/>
              </a:ext>
            </a:extLst>
          </p:cNvPr>
          <p:cNvSpPr txBox="1"/>
          <p:nvPr/>
        </p:nvSpPr>
        <p:spPr>
          <a:xfrm>
            <a:off x="9489223" y="51681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7475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E22BE-A1D4-49A7-AA62-583D165A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3600"/>
              <a:t>Conclusion</a:t>
            </a:r>
            <a:endParaRPr lang="en-IN" sz="3600"/>
          </a:p>
        </p:txBody>
      </p: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152097CE-6627-44B4-8022-E9C1E31D7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81906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68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4CE3-D7D1-401D-B126-6348344B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Proposed Methods for ESRGAN </a:t>
            </a:r>
          </a:p>
        </p:txBody>
      </p:sp>
    </p:spTree>
    <p:extLst>
      <p:ext uri="{BB962C8B-B14F-4D97-AF65-F5344CB8AC3E}">
        <p14:creationId xmlns:p14="http://schemas.microsoft.com/office/powerpoint/2010/main" val="20406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59F1-1EC2-4B43-A138-2C408291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IN"/>
              <a:t>Proposed Methods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B3E256-CF36-48A5-9BB4-DB5841A1BF9A}"/>
              </a:ext>
            </a:extLst>
          </p:cNvPr>
          <p:cNvSpPr txBox="1">
            <a:spLocks/>
          </p:cNvSpPr>
          <p:nvPr/>
        </p:nvSpPr>
        <p:spPr>
          <a:xfrm>
            <a:off x="838200" y="3273386"/>
            <a:ext cx="10515600" cy="34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basic architecture of </a:t>
            </a:r>
            <a:r>
              <a:rPr lang="en-US" err="1"/>
              <a:t>SRResNet</a:t>
            </a:r>
            <a:r>
              <a:rPr lang="en-US"/>
              <a:t> is used here which was also used in SRGAN, where most computation is done in the LR feature space, after which the image is </a:t>
            </a:r>
            <a:r>
              <a:rPr lang="en-US" err="1"/>
              <a:t>upsampled</a:t>
            </a:r>
            <a:r>
              <a:rPr lang="en-US"/>
              <a:t>. We could select or design “basic blocks” (</a:t>
            </a:r>
            <a:r>
              <a:rPr lang="en-US" err="1"/>
              <a:t>e.g</a:t>
            </a:r>
            <a:r>
              <a:rPr lang="en-US"/>
              <a:t> RRDB) for better performance</a:t>
            </a:r>
            <a:endParaRPr lang="en-IN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2245FDF8-4E5D-416B-9394-BD9AE48AF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105" y="1172203"/>
            <a:ext cx="10187790" cy="1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5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22">
            <a:extLst>
              <a:ext uri="{FF2B5EF4-FFF2-40B4-BE49-F238E27FC236}">
                <a16:creationId xmlns:a16="http://schemas.microsoft.com/office/drawing/2014/main" id="{4D91133D-8808-4D07-9AFB-F4283B97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547" y="975959"/>
            <a:ext cx="9846906" cy="208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859F1-1EC2-4B43-A138-2C408291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IN" i="1"/>
              <a:t>Network Architecture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B3E256-CF36-48A5-9BB4-DB5841A1BF9A}"/>
              </a:ext>
            </a:extLst>
          </p:cNvPr>
          <p:cNvSpPr txBox="1">
            <a:spLocks/>
          </p:cNvSpPr>
          <p:nvPr/>
        </p:nvSpPr>
        <p:spPr>
          <a:xfrm>
            <a:off x="838200" y="3090540"/>
            <a:ext cx="10515600" cy="34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order to further improve the recovered image quality of SRGAN, we mainly make two modifications to the structure of generator G: </a:t>
            </a:r>
          </a:p>
          <a:p>
            <a:pPr lvl="1"/>
            <a:r>
              <a:rPr lang="en-US"/>
              <a:t>1) remove all BN (Batch Normalization) layers </a:t>
            </a:r>
          </a:p>
          <a:p>
            <a:pPr lvl="1"/>
            <a:r>
              <a:rPr lang="en-US"/>
              <a:t>2) replace the original basic block with the proposed Residual-in-Residual Dense Block (RRDB), which combines multi-level residual network and dense connections as depicted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83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DEFF-3E7B-4CBC-9297-1E73E1ED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Generator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09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14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BD44801E-D426-4372-9129-ED47EE43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18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93B70-5BDB-4C4E-A669-A83BD8B7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720524"/>
          </a:xfrm>
        </p:spPr>
        <p:txBody>
          <a:bodyPr>
            <a:normAutofit fontScale="90000"/>
          </a:bodyPr>
          <a:lstStyle/>
          <a:p>
            <a:r>
              <a:rPr lang="en-US"/>
              <a:t>Let’s review the model before implementing</a:t>
            </a:r>
            <a:endParaRPr lang="en-IN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86E3B0C9-906D-4371-AD20-EC5C10CC2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702785"/>
              </p:ext>
            </p:extLst>
          </p:nvPr>
        </p:nvGraphicFramePr>
        <p:xfrm>
          <a:off x="838201" y="2265037"/>
          <a:ext cx="5234271" cy="391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4B09A76-FCCD-4B52-93F5-18C0FA974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24" y="2773707"/>
            <a:ext cx="5283974" cy="113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03CDC-7C09-430C-A596-C06C03FFB0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r="142"/>
          <a:stretch/>
        </p:blipFill>
        <p:spPr>
          <a:xfrm>
            <a:off x="6807598" y="3975075"/>
            <a:ext cx="4995626" cy="1650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C692F-C3C0-492F-A018-C541F3A7B68D}"/>
              </a:ext>
            </a:extLst>
          </p:cNvPr>
          <p:cNvSpPr txBox="1"/>
          <p:nvPr/>
        </p:nvSpPr>
        <p:spPr>
          <a:xfrm>
            <a:off x="8179970" y="208564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the Paper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55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2C9809-2B1A-42DB-837A-B8D52E0E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644" y="530510"/>
            <a:ext cx="3964008" cy="1800526"/>
          </a:xfrm>
        </p:spPr>
        <p:txBody>
          <a:bodyPr>
            <a:normAutofit/>
          </a:bodyPr>
          <a:lstStyle/>
          <a:p>
            <a:r>
              <a:rPr lang="en-US" sz="3600" b="1"/>
              <a:t>Implementation</a:t>
            </a:r>
            <a:endParaRPr lang="en-IN" sz="3600" b="1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6A3A9210-86A9-452A-BEB1-0A938278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" y="1996751"/>
            <a:ext cx="4445721" cy="418021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A conv block made up of a CNN and a </a:t>
            </a:r>
            <a:r>
              <a:rPr lang="en-US" err="1"/>
              <a:t>LeakyReLU</a:t>
            </a:r>
            <a:r>
              <a:rPr lang="en-US"/>
              <a:t>.</a:t>
            </a:r>
          </a:p>
          <a:p>
            <a:r>
              <a:rPr lang="en-US"/>
              <a:t>And the Dense Residual Block is made up of these concatenated </a:t>
            </a:r>
            <a:r>
              <a:rPr lang="en-US" err="1"/>
              <a:t>ConvBlock</a:t>
            </a:r>
            <a:r>
              <a:rPr lang="en-US"/>
              <a:t>. </a:t>
            </a:r>
          </a:p>
          <a:p>
            <a:r>
              <a:rPr lang="en-US" i="1"/>
              <a:t>residual beta (=0.2) is used to scale down the residuals by multiplying a constant between 0 and 1 before adding them to the main path to prevent instability.</a:t>
            </a:r>
            <a:endParaRPr lang="en-US" sz="4000" i="1"/>
          </a:p>
          <a:p>
            <a:pPr marL="0" indent="0">
              <a:buNone/>
            </a:pPr>
            <a:endParaRPr lang="en-US"/>
          </a:p>
          <a:p>
            <a:endParaRPr lang="en-US" sz="2400"/>
          </a:p>
          <a:p>
            <a:endParaRPr lang="en-US" sz="3600"/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A3FA29B-C501-4034-899B-71407FD18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10" y="175973"/>
            <a:ext cx="5119946" cy="20991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CDD44E-BA70-4730-8A31-7BD39696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05" y="2356513"/>
            <a:ext cx="5103356" cy="44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3FA29B-C501-4034-899B-71407FD18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6583" y="928810"/>
            <a:ext cx="8070268" cy="18956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CDD44E-BA70-4730-8A31-7BD39696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6379" y="4033585"/>
            <a:ext cx="7910676" cy="2266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69C72-67F3-443A-BD07-D2147FC07B06}"/>
              </a:ext>
            </a:extLst>
          </p:cNvPr>
          <p:cNvSpPr txBox="1"/>
          <p:nvPr/>
        </p:nvSpPr>
        <p:spPr>
          <a:xfrm>
            <a:off x="3362940" y="4144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RRDB is then made up of 3 Dense Residual Blocks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99CFC-EEE5-4F40-9CCD-C2E43CEA674A}"/>
              </a:ext>
            </a:extLst>
          </p:cNvPr>
          <p:cNvSpPr txBox="1"/>
          <p:nvPr/>
        </p:nvSpPr>
        <p:spPr>
          <a:xfrm>
            <a:off x="3362940" y="310583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And then the </a:t>
            </a:r>
            <a:r>
              <a:rPr lang="en-US" err="1"/>
              <a:t>Upsampling</a:t>
            </a:r>
            <a:r>
              <a:rPr lang="en-US"/>
              <a:t> Block is based on the nearest </a:t>
            </a:r>
            <a:r>
              <a:rPr lang="en-US" err="1"/>
              <a:t>neighbour</a:t>
            </a:r>
            <a:r>
              <a:rPr lang="en-US"/>
              <a:t> with a scaling factor of 2</a:t>
            </a:r>
          </a:p>
        </p:txBody>
      </p:sp>
    </p:spTree>
    <p:extLst>
      <p:ext uri="{BB962C8B-B14F-4D97-AF65-F5344CB8AC3E}">
        <p14:creationId xmlns:p14="http://schemas.microsoft.com/office/powerpoint/2010/main" val="362402028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F2938"/>
      </a:dk2>
      <a:lt2>
        <a:srgbClr val="E3E8E2"/>
      </a:lt2>
      <a:accent1>
        <a:srgbClr val="B04DC3"/>
      </a:accent1>
      <a:accent2>
        <a:srgbClr val="6D3BB1"/>
      </a:accent2>
      <a:accent3>
        <a:srgbClr val="4D4DC3"/>
      </a:accent3>
      <a:accent4>
        <a:srgbClr val="3B6CB1"/>
      </a:accent4>
      <a:accent5>
        <a:srgbClr val="4DAFC3"/>
      </a:accent5>
      <a:accent6>
        <a:srgbClr val="3BB194"/>
      </a:accent6>
      <a:hlink>
        <a:srgbClr val="3B8AB3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BrushVTI</vt:lpstr>
      <vt:lpstr>ESRGAN: Enhanced Super-Resolution Generative Adversarial Networks Xintao Wang1, Ke Yu1, Shixiang Wu2, Jinjin Gu3, Yihao Liu4,  Chao Dong2, Chen Change Loy5, Yu Qiao2, Xiaoou Tang1 </vt:lpstr>
      <vt:lpstr>Brief Introduction</vt:lpstr>
      <vt:lpstr>Proposed Methods for ESRGAN </vt:lpstr>
      <vt:lpstr>Proposed Methods</vt:lpstr>
      <vt:lpstr>Network Architecture</vt:lpstr>
      <vt:lpstr>Generator</vt:lpstr>
      <vt:lpstr>Let’s review the model before implementing</vt:lpstr>
      <vt:lpstr>Implementation</vt:lpstr>
      <vt:lpstr>PowerPoint Presentation</vt:lpstr>
      <vt:lpstr>PowerPoint Presentation</vt:lpstr>
      <vt:lpstr>Losses</vt:lpstr>
      <vt:lpstr>PowerPoint Presentation</vt:lpstr>
      <vt:lpstr>Discriminator</vt:lpstr>
      <vt:lpstr>Implementation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ESRGAN: Enhanced Super-Resolution Generative Adversarial Networks</dc:title>
  <dc:creator>Ayan Agrawal</dc:creator>
  <cp:revision>1</cp:revision>
  <dcterms:created xsi:type="dcterms:W3CDTF">2021-11-21T09:00:02Z</dcterms:created>
  <dcterms:modified xsi:type="dcterms:W3CDTF">2021-11-22T12:26:05Z</dcterms:modified>
</cp:coreProperties>
</file>